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1486" r:id="rId2"/>
    <p:sldId id="1531" r:id="rId3"/>
    <p:sldId id="1495" r:id="rId4"/>
    <p:sldId id="1566" r:id="rId5"/>
    <p:sldId id="1540" r:id="rId6"/>
    <p:sldId id="1543" r:id="rId7"/>
    <p:sldId id="1541" r:id="rId8"/>
    <p:sldId id="1542" r:id="rId9"/>
    <p:sldId id="1544" r:id="rId10"/>
    <p:sldId id="1545" r:id="rId11"/>
    <p:sldId id="1546" r:id="rId12"/>
    <p:sldId id="1548" r:id="rId13"/>
    <p:sldId id="1549" r:id="rId14"/>
    <p:sldId id="1550" r:id="rId15"/>
    <p:sldId id="1547" r:id="rId16"/>
    <p:sldId id="1561" r:id="rId17"/>
    <p:sldId id="1562" r:id="rId18"/>
    <p:sldId id="1565" r:id="rId19"/>
    <p:sldId id="1491" r:id="rId20"/>
    <p:sldId id="1490" r:id="rId21"/>
    <p:sldId id="1507" r:id="rId22"/>
    <p:sldId id="1563" r:id="rId23"/>
    <p:sldId id="1506" r:id="rId24"/>
    <p:sldId id="1533" r:id="rId25"/>
    <p:sldId id="1564" r:id="rId26"/>
    <p:sldId id="1489" r:id="rId27"/>
    <p:sldId id="1535" r:id="rId28"/>
    <p:sldId id="1536" r:id="rId29"/>
    <p:sldId id="1538" r:id="rId30"/>
    <p:sldId id="1539" r:id="rId31"/>
    <p:sldId id="1534" r:id="rId32"/>
    <p:sldId id="1532" r:id="rId33"/>
    <p:sldId id="1509" r:id="rId34"/>
    <p:sldId id="1508" r:id="rId35"/>
    <p:sldId id="1510" r:id="rId36"/>
    <p:sldId id="1511" r:id="rId37"/>
    <p:sldId id="1512" r:id="rId38"/>
    <p:sldId id="1513" r:id="rId39"/>
    <p:sldId id="1514" r:id="rId40"/>
    <p:sldId id="1515" r:id="rId41"/>
    <p:sldId id="1516" r:id="rId42"/>
    <p:sldId id="1517" r:id="rId43"/>
    <p:sldId id="1518" r:id="rId44"/>
    <p:sldId id="1519" r:id="rId45"/>
    <p:sldId id="1520" r:id="rId46"/>
    <p:sldId id="1521" r:id="rId47"/>
    <p:sldId id="1522" r:id="rId48"/>
    <p:sldId id="1524" r:id="rId49"/>
    <p:sldId id="1526" r:id="rId50"/>
    <p:sldId id="1525" r:id="rId51"/>
    <p:sldId id="1527" r:id="rId52"/>
    <p:sldId id="1523" r:id="rId53"/>
    <p:sldId id="1529" r:id="rId54"/>
    <p:sldId id="1530" r:id="rId5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66FF66"/>
    <a:srgbClr val="110759"/>
    <a:srgbClr val="FF33CC"/>
    <a:srgbClr val="FF66CC"/>
    <a:srgbClr val="FF9900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992" autoAdjust="0"/>
    <p:restoredTop sz="94660"/>
  </p:normalViewPr>
  <p:slideViewPr>
    <p:cSldViewPr>
      <p:cViewPr>
        <p:scale>
          <a:sx n="70" d="100"/>
          <a:sy n="70" d="100"/>
        </p:scale>
        <p:origin x="-720" y="-27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74"/>
    </p:cViewPr>
  </p:sorterViewPr>
  <p:notesViewPr>
    <p:cSldViewPr>
      <p:cViewPr varScale="1">
        <p:scale>
          <a:sx n="66" d="100"/>
          <a:sy n="66" d="100"/>
        </p:scale>
        <p:origin x="-2592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fld id="{CE213042-888C-4495-B40C-F3E9C3407BD2}" type="datetimeFigureOut">
              <a:rPr lang="en-US"/>
              <a:pPr>
                <a:defRPr/>
              </a:pPr>
              <a:t>1/7/2013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fld id="{EA25CD9D-6CF7-45C9-A55D-E9EFA078E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21978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Om </a:t>
            </a:r>
            <a:r>
              <a:rPr lang="en-US" dirty="0" err="1" smtClean="0"/>
              <a:t>Ajnana</a:t>
            </a:r>
            <a:r>
              <a:rPr lang="en-US" dirty="0" smtClean="0"/>
              <a:t> </a:t>
            </a:r>
            <a:r>
              <a:rPr lang="en-US" dirty="0" err="1" smtClean="0"/>
              <a:t>timirandhasya</a:t>
            </a:r>
            <a:r>
              <a:rPr lang="en-US" dirty="0" smtClean="0"/>
              <a:t>, </a:t>
            </a:r>
            <a:r>
              <a:rPr lang="en-US" dirty="0" err="1" smtClean="0"/>
              <a:t>jnananjana</a:t>
            </a:r>
            <a:r>
              <a:rPr lang="en-US" dirty="0" smtClean="0"/>
              <a:t> </a:t>
            </a:r>
            <a:r>
              <a:rPr lang="en-US" dirty="0" err="1" smtClean="0"/>
              <a:t>salakaya</a:t>
            </a:r>
            <a:r>
              <a:rPr lang="en-US" dirty="0" smtClean="0"/>
              <a:t>		</a:t>
            </a:r>
          </a:p>
          <a:p>
            <a:pPr>
              <a:defRPr/>
            </a:pPr>
            <a:r>
              <a:rPr lang="en-US" dirty="0" err="1" smtClean="0"/>
              <a:t>Caksur</a:t>
            </a:r>
            <a:r>
              <a:rPr lang="en-US" dirty="0" smtClean="0"/>
              <a:t> </a:t>
            </a:r>
            <a:r>
              <a:rPr lang="en-US" dirty="0" err="1" smtClean="0"/>
              <a:t>unmimiltam</a:t>
            </a:r>
            <a:r>
              <a:rPr lang="en-US" dirty="0" smtClean="0"/>
              <a:t> </a:t>
            </a:r>
            <a:r>
              <a:rPr lang="en-US" dirty="0" err="1" smtClean="0"/>
              <a:t>yena</a:t>
            </a:r>
            <a:r>
              <a:rPr lang="en-US" dirty="0" smtClean="0"/>
              <a:t>, </a:t>
            </a:r>
            <a:r>
              <a:rPr lang="en-US" dirty="0" err="1" smtClean="0"/>
              <a:t>tasmai</a:t>
            </a:r>
            <a:r>
              <a:rPr lang="en-US" dirty="0" smtClean="0"/>
              <a:t> </a:t>
            </a:r>
            <a:r>
              <a:rPr lang="en-US" dirty="0" err="1" smtClean="0"/>
              <a:t>sri</a:t>
            </a:r>
            <a:r>
              <a:rPr lang="en-US" dirty="0" smtClean="0"/>
              <a:t> </a:t>
            </a:r>
            <a:r>
              <a:rPr lang="en-US" dirty="0" err="1" smtClean="0"/>
              <a:t>gurave</a:t>
            </a:r>
            <a:r>
              <a:rPr lang="en-US" dirty="0" smtClean="0"/>
              <a:t> </a:t>
            </a:r>
            <a:r>
              <a:rPr lang="en-US" dirty="0" err="1" smtClean="0"/>
              <a:t>namah</a:t>
            </a:r>
            <a:r>
              <a:rPr lang="en-US" dirty="0" smtClean="0"/>
              <a:t>		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Namah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vishnu</a:t>
            </a:r>
            <a:r>
              <a:rPr lang="en-US" dirty="0" smtClean="0"/>
              <a:t> </a:t>
            </a:r>
            <a:r>
              <a:rPr lang="en-US" dirty="0" err="1" smtClean="0"/>
              <a:t>padaya</a:t>
            </a:r>
            <a:r>
              <a:rPr lang="en-US" dirty="0" smtClean="0"/>
              <a:t>, </a:t>
            </a:r>
            <a:r>
              <a:rPr lang="en-US" dirty="0" err="1" smtClean="0"/>
              <a:t>radhikayah</a:t>
            </a:r>
            <a:r>
              <a:rPr lang="en-US" dirty="0" smtClean="0"/>
              <a:t> </a:t>
            </a:r>
            <a:r>
              <a:rPr lang="en-US" dirty="0" err="1" smtClean="0"/>
              <a:t>priyatmane</a:t>
            </a:r>
            <a:r>
              <a:rPr lang="en-US" dirty="0" smtClean="0"/>
              <a:t>		</a:t>
            </a:r>
          </a:p>
          <a:p>
            <a:pPr>
              <a:defRPr/>
            </a:pPr>
            <a:r>
              <a:rPr lang="en-US" dirty="0" smtClean="0"/>
              <a:t>Sri-</a:t>
            </a:r>
            <a:r>
              <a:rPr lang="en-US" dirty="0" err="1" smtClean="0"/>
              <a:t>srimad</a:t>
            </a:r>
            <a:r>
              <a:rPr lang="en-US" dirty="0" smtClean="0"/>
              <a:t> </a:t>
            </a:r>
            <a:r>
              <a:rPr lang="en-US" dirty="0" err="1" smtClean="0"/>
              <a:t>bhaktivedanta</a:t>
            </a:r>
            <a:r>
              <a:rPr lang="en-US" dirty="0" smtClean="0"/>
              <a:t>, </a:t>
            </a:r>
            <a:r>
              <a:rPr lang="en-US" dirty="0" err="1" smtClean="0"/>
              <a:t>narayana</a:t>
            </a:r>
            <a:r>
              <a:rPr lang="en-US" dirty="0" smtClean="0"/>
              <a:t> </a:t>
            </a:r>
            <a:r>
              <a:rPr lang="en-US" dirty="0" err="1" smtClean="0"/>
              <a:t>iti</a:t>
            </a:r>
            <a:r>
              <a:rPr lang="en-US" dirty="0" smtClean="0"/>
              <a:t> </a:t>
            </a:r>
            <a:r>
              <a:rPr lang="en-US" dirty="0" err="1" smtClean="0"/>
              <a:t>namine</a:t>
            </a:r>
            <a:r>
              <a:rPr lang="en-US" dirty="0" smtClean="0"/>
              <a:t>		</a:t>
            </a:r>
          </a:p>
          <a:p>
            <a:pPr>
              <a:defRPr/>
            </a:pPr>
            <a:r>
              <a:rPr lang="en-US" dirty="0" smtClean="0"/>
              <a:t>					</a:t>
            </a:r>
          </a:p>
          <a:p>
            <a:pPr>
              <a:defRPr/>
            </a:pPr>
            <a:r>
              <a:rPr lang="en-US" dirty="0" smtClean="0"/>
              <a:t>Sri </a:t>
            </a:r>
            <a:r>
              <a:rPr lang="en-US" dirty="0" err="1" smtClean="0"/>
              <a:t>krishna</a:t>
            </a:r>
            <a:r>
              <a:rPr lang="en-US" dirty="0" smtClean="0"/>
              <a:t> </a:t>
            </a:r>
            <a:r>
              <a:rPr lang="en-US" dirty="0" err="1" smtClean="0"/>
              <a:t>lila</a:t>
            </a:r>
            <a:r>
              <a:rPr lang="en-US" dirty="0" smtClean="0"/>
              <a:t> </a:t>
            </a:r>
            <a:r>
              <a:rPr lang="en-US" dirty="0" err="1" smtClean="0"/>
              <a:t>kathane</a:t>
            </a:r>
            <a:r>
              <a:rPr lang="en-US" dirty="0" smtClean="0"/>
              <a:t> </a:t>
            </a:r>
            <a:r>
              <a:rPr lang="en-US" dirty="0" err="1" smtClean="0"/>
              <a:t>sudaksham</a:t>
            </a:r>
            <a:r>
              <a:rPr lang="en-US" dirty="0" smtClean="0"/>
              <a:t>			</a:t>
            </a:r>
          </a:p>
          <a:p>
            <a:pPr>
              <a:defRPr/>
            </a:pPr>
            <a:r>
              <a:rPr lang="en-US" dirty="0" err="1" smtClean="0"/>
              <a:t>Audarya-madhurya</a:t>
            </a:r>
            <a:r>
              <a:rPr lang="en-US" dirty="0" smtClean="0"/>
              <a:t> </a:t>
            </a:r>
            <a:r>
              <a:rPr lang="en-US" dirty="0" err="1" smtClean="0"/>
              <a:t>gunais</a:t>
            </a:r>
            <a:r>
              <a:rPr lang="en-US" dirty="0" smtClean="0"/>
              <a:t> ca </a:t>
            </a:r>
            <a:r>
              <a:rPr lang="en-US" dirty="0" err="1" smtClean="0"/>
              <a:t>yuktam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Varam</a:t>
            </a:r>
            <a:r>
              <a:rPr lang="en-US" dirty="0" smtClean="0"/>
              <a:t> </a:t>
            </a:r>
            <a:r>
              <a:rPr lang="en-US" dirty="0" err="1" smtClean="0"/>
              <a:t>varenyam</a:t>
            </a:r>
            <a:r>
              <a:rPr lang="en-US" dirty="0" smtClean="0"/>
              <a:t> </a:t>
            </a:r>
            <a:r>
              <a:rPr lang="en-US" dirty="0" err="1" smtClean="0"/>
              <a:t>purusham</a:t>
            </a:r>
            <a:r>
              <a:rPr lang="en-US" dirty="0" smtClean="0"/>
              <a:t> </a:t>
            </a:r>
            <a:r>
              <a:rPr lang="en-US" dirty="0" err="1" smtClean="0"/>
              <a:t>mahantam</a:t>
            </a:r>
            <a:r>
              <a:rPr lang="en-US" dirty="0" smtClean="0"/>
              <a:t>			</a:t>
            </a:r>
          </a:p>
          <a:p>
            <a:pPr>
              <a:defRPr/>
            </a:pPr>
            <a:r>
              <a:rPr lang="en-US" dirty="0" err="1" smtClean="0"/>
              <a:t>Narayanam</a:t>
            </a:r>
            <a:r>
              <a:rPr lang="en-US" dirty="0" smtClean="0"/>
              <a:t> </a:t>
            </a:r>
            <a:r>
              <a:rPr lang="en-US" dirty="0" err="1" smtClean="0"/>
              <a:t>tvam</a:t>
            </a:r>
            <a:r>
              <a:rPr lang="en-US" dirty="0" smtClean="0"/>
              <a:t> </a:t>
            </a:r>
            <a:r>
              <a:rPr lang="en-US" dirty="0" err="1" smtClean="0"/>
              <a:t>sirasa</a:t>
            </a:r>
            <a:r>
              <a:rPr lang="en-US" dirty="0" smtClean="0"/>
              <a:t> </a:t>
            </a:r>
            <a:r>
              <a:rPr lang="en-US" dirty="0" err="1" smtClean="0"/>
              <a:t>namami</a:t>
            </a:r>
            <a:r>
              <a:rPr lang="en-US" dirty="0" smtClean="0"/>
              <a:t>			</a:t>
            </a:r>
          </a:p>
          <a:p>
            <a:pPr>
              <a:defRPr/>
            </a:pPr>
            <a:r>
              <a:rPr lang="en-US" dirty="0" smtClean="0"/>
              <a:t>					</a:t>
            </a:r>
          </a:p>
          <a:p>
            <a:pPr>
              <a:defRPr/>
            </a:pPr>
            <a:r>
              <a:rPr lang="en-US" dirty="0" smtClean="0"/>
              <a:t>He </a:t>
            </a:r>
            <a:r>
              <a:rPr lang="en-US" dirty="0" err="1" smtClean="0"/>
              <a:t>krishna</a:t>
            </a:r>
            <a:r>
              <a:rPr lang="en-US" dirty="0" smtClean="0"/>
              <a:t> </a:t>
            </a:r>
            <a:r>
              <a:rPr lang="en-US" dirty="0" err="1" smtClean="0"/>
              <a:t>karuna</a:t>
            </a:r>
            <a:r>
              <a:rPr lang="en-US" dirty="0" smtClean="0"/>
              <a:t> </a:t>
            </a:r>
            <a:r>
              <a:rPr lang="en-US" dirty="0" err="1" smtClean="0"/>
              <a:t>sindho</a:t>
            </a:r>
            <a:r>
              <a:rPr lang="en-US" dirty="0" smtClean="0"/>
              <a:t>, </a:t>
            </a:r>
            <a:r>
              <a:rPr lang="en-US" dirty="0" err="1" smtClean="0"/>
              <a:t>dina</a:t>
            </a:r>
            <a:r>
              <a:rPr lang="en-US" dirty="0" smtClean="0"/>
              <a:t> </a:t>
            </a:r>
            <a:r>
              <a:rPr lang="en-US" dirty="0" err="1" smtClean="0"/>
              <a:t>bandho</a:t>
            </a:r>
            <a:r>
              <a:rPr lang="en-US" dirty="0" smtClean="0"/>
              <a:t> </a:t>
            </a:r>
            <a:r>
              <a:rPr lang="en-US" dirty="0" err="1" smtClean="0"/>
              <a:t>jagat</a:t>
            </a:r>
            <a:r>
              <a:rPr lang="en-US" dirty="0" smtClean="0"/>
              <a:t> pate		</a:t>
            </a:r>
          </a:p>
          <a:p>
            <a:pPr>
              <a:defRPr/>
            </a:pPr>
            <a:r>
              <a:rPr lang="en-US" dirty="0" err="1" smtClean="0"/>
              <a:t>Gopesha</a:t>
            </a:r>
            <a:r>
              <a:rPr lang="en-US" dirty="0" smtClean="0"/>
              <a:t> </a:t>
            </a:r>
            <a:r>
              <a:rPr lang="en-US" dirty="0" err="1" smtClean="0"/>
              <a:t>gopika</a:t>
            </a:r>
            <a:r>
              <a:rPr lang="en-US" dirty="0" smtClean="0"/>
              <a:t> </a:t>
            </a:r>
            <a:r>
              <a:rPr lang="en-US" dirty="0" err="1" smtClean="0"/>
              <a:t>kanta</a:t>
            </a:r>
            <a:r>
              <a:rPr lang="en-US" dirty="0" smtClean="0"/>
              <a:t>, </a:t>
            </a:r>
            <a:r>
              <a:rPr lang="en-US" dirty="0" err="1" smtClean="0"/>
              <a:t>radha</a:t>
            </a:r>
            <a:r>
              <a:rPr lang="en-US" dirty="0" smtClean="0"/>
              <a:t> </a:t>
            </a:r>
            <a:r>
              <a:rPr lang="en-US" dirty="0" err="1" smtClean="0"/>
              <a:t>kanta</a:t>
            </a:r>
            <a:r>
              <a:rPr lang="en-US" dirty="0" smtClean="0"/>
              <a:t> </a:t>
            </a:r>
            <a:r>
              <a:rPr lang="en-US" dirty="0" err="1" smtClean="0"/>
              <a:t>namo</a:t>
            </a:r>
            <a:r>
              <a:rPr lang="en-US" dirty="0" smtClean="0"/>
              <a:t> ‘</a:t>
            </a:r>
            <a:r>
              <a:rPr lang="en-US" dirty="0" err="1" smtClean="0"/>
              <a:t>stu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tapta</a:t>
            </a:r>
            <a:r>
              <a:rPr lang="en-US" dirty="0" smtClean="0"/>
              <a:t> </a:t>
            </a:r>
            <a:r>
              <a:rPr lang="en-US" dirty="0" err="1" smtClean="0"/>
              <a:t>kancana</a:t>
            </a:r>
            <a:r>
              <a:rPr lang="en-US" dirty="0" smtClean="0"/>
              <a:t> </a:t>
            </a:r>
            <a:r>
              <a:rPr lang="en-US" dirty="0" err="1" smtClean="0"/>
              <a:t>gaurangi</a:t>
            </a:r>
            <a:r>
              <a:rPr lang="en-US" dirty="0" smtClean="0"/>
              <a:t>, </a:t>
            </a:r>
            <a:r>
              <a:rPr lang="en-US" dirty="0" err="1" smtClean="0"/>
              <a:t>radhe</a:t>
            </a:r>
            <a:r>
              <a:rPr lang="en-US" dirty="0" smtClean="0"/>
              <a:t> </a:t>
            </a:r>
            <a:r>
              <a:rPr lang="en-US" dirty="0" err="1" smtClean="0"/>
              <a:t>vrindavaneshvari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vrsabhanu</a:t>
            </a:r>
            <a:r>
              <a:rPr lang="en-US" dirty="0" smtClean="0"/>
              <a:t> </a:t>
            </a:r>
            <a:r>
              <a:rPr lang="en-US" dirty="0" err="1" smtClean="0"/>
              <a:t>sute</a:t>
            </a:r>
            <a:r>
              <a:rPr lang="en-US" dirty="0" smtClean="0"/>
              <a:t> </a:t>
            </a:r>
            <a:r>
              <a:rPr lang="en-US" dirty="0" err="1" smtClean="0"/>
              <a:t>devi</a:t>
            </a:r>
            <a:r>
              <a:rPr lang="en-US" dirty="0" smtClean="0"/>
              <a:t>, </a:t>
            </a:r>
            <a:r>
              <a:rPr lang="en-US" dirty="0" err="1" smtClean="0"/>
              <a:t>pranamami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 smtClean="0"/>
              <a:t>priye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bhajami</a:t>
            </a:r>
            <a:r>
              <a:rPr lang="en-US" dirty="0" smtClean="0"/>
              <a:t> </a:t>
            </a:r>
            <a:r>
              <a:rPr lang="en-US" dirty="0" err="1" smtClean="0"/>
              <a:t>radham</a:t>
            </a:r>
            <a:r>
              <a:rPr lang="en-US" dirty="0" smtClean="0"/>
              <a:t> </a:t>
            </a:r>
            <a:r>
              <a:rPr lang="en-US" dirty="0" err="1" smtClean="0"/>
              <a:t>aravinda</a:t>
            </a:r>
            <a:r>
              <a:rPr lang="en-US" dirty="0" smtClean="0"/>
              <a:t> </a:t>
            </a:r>
            <a:r>
              <a:rPr lang="en-US" dirty="0" err="1" smtClean="0"/>
              <a:t>netram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smarami</a:t>
            </a:r>
            <a:r>
              <a:rPr lang="en-US" dirty="0" smtClean="0"/>
              <a:t> </a:t>
            </a:r>
            <a:r>
              <a:rPr lang="en-US" dirty="0" err="1" smtClean="0"/>
              <a:t>radham</a:t>
            </a:r>
            <a:r>
              <a:rPr lang="en-US" dirty="0" smtClean="0"/>
              <a:t> </a:t>
            </a:r>
            <a:r>
              <a:rPr lang="en-US" dirty="0" err="1" smtClean="0"/>
              <a:t>madhurasmi-tasyam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vadami</a:t>
            </a:r>
            <a:r>
              <a:rPr lang="en-US" dirty="0" smtClean="0"/>
              <a:t> </a:t>
            </a:r>
            <a:r>
              <a:rPr lang="en-US" dirty="0" err="1" smtClean="0"/>
              <a:t>radham</a:t>
            </a:r>
            <a:r>
              <a:rPr lang="en-US" dirty="0" smtClean="0"/>
              <a:t> </a:t>
            </a:r>
            <a:r>
              <a:rPr lang="en-US" dirty="0" err="1" smtClean="0"/>
              <a:t>karuna</a:t>
            </a:r>
            <a:r>
              <a:rPr lang="en-US" dirty="0" smtClean="0"/>
              <a:t> </a:t>
            </a:r>
            <a:r>
              <a:rPr lang="en-US" dirty="0" err="1" smtClean="0"/>
              <a:t>bharardram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tato</a:t>
            </a:r>
            <a:r>
              <a:rPr lang="en-US" dirty="0" smtClean="0"/>
              <a:t> </a:t>
            </a:r>
            <a:r>
              <a:rPr lang="en-US" dirty="0" err="1" smtClean="0"/>
              <a:t>mam</a:t>
            </a:r>
            <a:r>
              <a:rPr lang="en-US" dirty="0" smtClean="0"/>
              <a:t> </a:t>
            </a:r>
            <a:r>
              <a:rPr lang="en-US" dirty="0" err="1" smtClean="0"/>
              <a:t>anyasti</a:t>
            </a:r>
            <a:r>
              <a:rPr lang="en-US" dirty="0" smtClean="0"/>
              <a:t> </a:t>
            </a:r>
            <a:r>
              <a:rPr lang="en-US" dirty="0" err="1" smtClean="0"/>
              <a:t>gatir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kapi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bhaktya</a:t>
            </a:r>
            <a:r>
              <a:rPr lang="en-US" dirty="0" smtClean="0"/>
              <a:t> </a:t>
            </a:r>
            <a:r>
              <a:rPr lang="en-US" dirty="0" err="1" smtClean="0"/>
              <a:t>vihina</a:t>
            </a:r>
            <a:r>
              <a:rPr lang="en-US" dirty="0" smtClean="0"/>
              <a:t> </a:t>
            </a:r>
            <a:r>
              <a:rPr lang="en-US" dirty="0" err="1" smtClean="0"/>
              <a:t>aparadha</a:t>
            </a:r>
            <a:r>
              <a:rPr lang="en-US" dirty="0" smtClean="0"/>
              <a:t> </a:t>
            </a:r>
            <a:r>
              <a:rPr lang="en-US" dirty="0" err="1" smtClean="0"/>
              <a:t>lakshai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ksiptas</a:t>
            </a:r>
            <a:r>
              <a:rPr lang="en-US" dirty="0" smtClean="0"/>
              <a:t> ca </a:t>
            </a:r>
            <a:r>
              <a:rPr lang="en-US" dirty="0" err="1" smtClean="0"/>
              <a:t>kamadi</a:t>
            </a:r>
            <a:r>
              <a:rPr lang="en-US" dirty="0" smtClean="0"/>
              <a:t> </a:t>
            </a:r>
            <a:r>
              <a:rPr lang="en-US" dirty="0" err="1" smtClean="0"/>
              <a:t>taranga</a:t>
            </a:r>
            <a:r>
              <a:rPr lang="en-US" dirty="0" smtClean="0"/>
              <a:t> </a:t>
            </a:r>
            <a:r>
              <a:rPr lang="en-US" dirty="0" err="1" smtClean="0"/>
              <a:t>madhye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krpamayi</a:t>
            </a:r>
            <a:r>
              <a:rPr lang="en-US" dirty="0" smtClean="0"/>
              <a:t> </a:t>
            </a:r>
            <a:r>
              <a:rPr lang="en-US" dirty="0" err="1" smtClean="0"/>
              <a:t>tvam</a:t>
            </a:r>
            <a:r>
              <a:rPr lang="en-US" dirty="0" smtClean="0"/>
              <a:t> </a:t>
            </a:r>
            <a:r>
              <a:rPr lang="en-US" dirty="0" err="1" smtClean="0"/>
              <a:t>saranam</a:t>
            </a:r>
            <a:r>
              <a:rPr lang="en-US" dirty="0" smtClean="0"/>
              <a:t> </a:t>
            </a:r>
            <a:r>
              <a:rPr lang="en-US" dirty="0" err="1" smtClean="0"/>
              <a:t>prapanna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vrinde</a:t>
            </a:r>
            <a:r>
              <a:rPr lang="en-US" dirty="0" smtClean="0"/>
              <a:t> </a:t>
            </a:r>
            <a:r>
              <a:rPr lang="en-US" dirty="0" err="1" smtClean="0"/>
              <a:t>numas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caranara</a:t>
            </a:r>
            <a:r>
              <a:rPr lang="en-US" dirty="0" smtClean="0"/>
              <a:t> </a:t>
            </a:r>
            <a:r>
              <a:rPr lang="en-US" dirty="0" err="1" smtClean="0"/>
              <a:t>vindam</a:t>
            </a:r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66000EE-60CF-4B41-9EF9-9C5143C98DDD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612E85-9F8D-47DC-B2CA-3BE9E843EE0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Om </a:t>
            </a:r>
            <a:r>
              <a:rPr lang="en-US" dirty="0" err="1" smtClean="0"/>
              <a:t>Ajnana</a:t>
            </a:r>
            <a:r>
              <a:rPr lang="en-US" dirty="0" smtClean="0"/>
              <a:t> </a:t>
            </a:r>
            <a:r>
              <a:rPr lang="en-US" dirty="0" err="1" smtClean="0"/>
              <a:t>timirandhasya</a:t>
            </a:r>
            <a:r>
              <a:rPr lang="en-US" dirty="0" smtClean="0"/>
              <a:t>, </a:t>
            </a:r>
            <a:r>
              <a:rPr lang="en-US" dirty="0" err="1" smtClean="0"/>
              <a:t>jnananjana</a:t>
            </a:r>
            <a:r>
              <a:rPr lang="en-US" dirty="0" smtClean="0"/>
              <a:t> </a:t>
            </a:r>
            <a:r>
              <a:rPr lang="en-US" dirty="0" err="1" smtClean="0"/>
              <a:t>salakaya</a:t>
            </a:r>
            <a:r>
              <a:rPr lang="en-US" dirty="0" smtClean="0"/>
              <a:t>		</a:t>
            </a:r>
          </a:p>
          <a:p>
            <a:pPr>
              <a:defRPr/>
            </a:pPr>
            <a:r>
              <a:rPr lang="en-US" dirty="0" err="1" smtClean="0"/>
              <a:t>Caksur</a:t>
            </a:r>
            <a:r>
              <a:rPr lang="en-US" dirty="0" smtClean="0"/>
              <a:t> </a:t>
            </a:r>
            <a:r>
              <a:rPr lang="en-US" dirty="0" err="1" smtClean="0"/>
              <a:t>unmimiltam</a:t>
            </a:r>
            <a:r>
              <a:rPr lang="en-US" dirty="0" smtClean="0"/>
              <a:t> </a:t>
            </a:r>
            <a:r>
              <a:rPr lang="en-US" dirty="0" err="1" smtClean="0"/>
              <a:t>yena</a:t>
            </a:r>
            <a:r>
              <a:rPr lang="en-US" dirty="0" smtClean="0"/>
              <a:t>, </a:t>
            </a:r>
            <a:r>
              <a:rPr lang="en-US" dirty="0" err="1" smtClean="0"/>
              <a:t>tasmai</a:t>
            </a:r>
            <a:r>
              <a:rPr lang="en-US" dirty="0" smtClean="0"/>
              <a:t> </a:t>
            </a:r>
            <a:r>
              <a:rPr lang="en-US" dirty="0" err="1" smtClean="0"/>
              <a:t>sri</a:t>
            </a:r>
            <a:r>
              <a:rPr lang="en-US" dirty="0" smtClean="0"/>
              <a:t> </a:t>
            </a:r>
            <a:r>
              <a:rPr lang="en-US" dirty="0" err="1" smtClean="0"/>
              <a:t>gurave</a:t>
            </a:r>
            <a:r>
              <a:rPr lang="en-US" dirty="0" smtClean="0"/>
              <a:t> </a:t>
            </a:r>
            <a:r>
              <a:rPr lang="en-US" dirty="0" err="1" smtClean="0"/>
              <a:t>namah</a:t>
            </a:r>
            <a:r>
              <a:rPr lang="en-US" dirty="0" smtClean="0"/>
              <a:t>		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Namah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vishnu</a:t>
            </a:r>
            <a:r>
              <a:rPr lang="en-US" dirty="0" smtClean="0"/>
              <a:t> </a:t>
            </a:r>
            <a:r>
              <a:rPr lang="en-US" dirty="0" err="1" smtClean="0"/>
              <a:t>padaya</a:t>
            </a:r>
            <a:r>
              <a:rPr lang="en-US" dirty="0" smtClean="0"/>
              <a:t>, </a:t>
            </a:r>
            <a:r>
              <a:rPr lang="en-US" dirty="0" err="1" smtClean="0"/>
              <a:t>radhikayah</a:t>
            </a:r>
            <a:r>
              <a:rPr lang="en-US" dirty="0" smtClean="0"/>
              <a:t> </a:t>
            </a:r>
            <a:r>
              <a:rPr lang="en-US" dirty="0" err="1" smtClean="0"/>
              <a:t>priyatmane</a:t>
            </a:r>
            <a:r>
              <a:rPr lang="en-US" dirty="0" smtClean="0"/>
              <a:t>		</a:t>
            </a:r>
          </a:p>
          <a:p>
            <a:pPr>
              <a:defRPr/>
            </a:pPr>
            <a:r>
              <a:rPr lang="en-US" dirty="0" smtClean="0"/>
              <a:t>Sri-</a:t>
            </a:r>
            <a:r>
              <a:rPr lang="en-US" dirty="0" err="1" smtClean="0"/>
              <a:t>srimad</a:t>
            </a:r>
            <a:r>
              <a:rPr lang="en-US" dirty="0" smtClean="0"/>
              <a:t> </a:t>
            </a:r>
            <a:r>
              <a:rPr lang="en-US" dirty="0" err="1" smtClean="0"/>
              <a:t>bhaktivedanta</a:t>
            </a:r>
            <a:r>
              <a:rPr lang="en-US" dirty="0" smtClean="0"/>
              <a:t>, </a:t>
            </a:r>
            <a:r>
              <a:rPr lang="en-US" dirty="0" err="1" smtClean="0"/>
              <a:t>narayana</a:t>
            </a:r>
            <a:r>
              <a:rPr lang="en-US" dirty="0" smtClean="0"/>
              <a:t> </a:t>
            </a:r>
            <a:r>
              <a:rPr lang="en-US" dirty="0" err="1" smtClean="0"/>
              <a:t>iti</a:t>
            </a:r>
            <a:r>
              <a:rPr lang="en-US" dirty="0" smtClean="0"/>
              <a:t> </a:t>
            </a:r>
            <a:r>
              <a:rPr lang="en-US" dirty="0" err="1" smtClean="0"/>
              <a:t>namine</a:t>
            </a:r>
            <a:r>
              <a:rPr lang="en-US" dirty="0" smtClean="0"/>
              <a:t>		</a:t>
            </a:r>
          </a:p>
          <a:p>
            <a:pPr>
              <a:defRPr/>
            </a:pPr>
            <a:r>
              <a:rPr lang="en-US" dirty="0" smtClean="0"/>
              <a:t>					</a:t>
            </a:r>
          </a:p>
          <a:p>
            <a:pPr>
              <a:defRPr/>
            </a:pPr>
            <a:r>
              <a:rPr lang="en-US" dirty="0" smtClean="0"/>
              <a:t>Sri </a:t>
            </a:r>
            <a:r>
              <a:rPr lang="en-US" dirty="0" err="1" smtClean="0"/>
              <a:t>krishna</a:t>
            </a:r>
            <a:r>
              <a:rPr lang="en-US" dirty="0" smtClean="0"/>
              <a:t> </a:t>
            </a:r>
            <a:r>
              <a:rPr lang="en-US" dirty="0" err="1" smtClean="0"/>
              <a:t>lila</a:t>
            </a:r>
            <a:r>
              <a:rPr lang="en-US" dirty="0" smtClean="0"/>
              <a:t> </a:t>
            </a:r>
            <a:r>
              <a:rPr lang="en-US" dirty="0" err="1" smtClean="0"/>
              <a:t>kathane</a:t>
            </a:r>
            <a:r>
              <a:rPr lang="en-US" dirty="0" smtClean="0"/>
              <a:t> </a:t>
            </a:r>
            <a:r>
              <a:rPr lang="en-US" dirty="0" err="1" smtClean="0"/>
              <a:t>sudaksham</a:t>
            </a:r>
            <a:r>
              <a:rPr lang="en-US" dirty="0" smtClean="0"/>
              <a:t>			</a:t>
            </a:r>
          </a:p>
          <a:p>
            <a:pPr>
              <a:defRPr/>
            </a:pPr>
            <a:r>
              <a:rPr lang="en-US" dirty="0" err="1" smtClean="0"/>
              <a:t>Audarya-madhurya</a:t>
            </a:r>
            <a:r>
              <a:rPr lang="en-US" dirty="0" smtClean="0"/>
              <a:t> </a:t>
            </a:r>
            <a:r>
              <a:rPr lang="en-US" dirty="0" err="1" smtClean="0"/>
              <a:t>gunais</a:t>
            </a:r>
            <a:r>
              <a:rPr lang="en-US" dirty="0" smtClean="0"/>
              <a:t> ca </a:t>
            </a:r>
            <a:r>
              <a:rPr lang="en-US" dirty="0" err="1" smtClean="0"/>
              <a:t>yuktam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Varam</a:t>
            </a:r>
            <a:r>
              <a:rPr lang="en-US" dirty="0" smtClean="0"/>
              <a:t> </a:t>
            </a:r>
            <a:r>
              <a:rPr lang="en-US" dirty="0" err="1" smtClean="0"/>
              <a:t>varenyam</a:t>
            </a:r>
            <a:r>
              <a:rPr lang="en-US" dirty="0" smtClean="0"/>
              <a:t> </a:t>
            </a:r>
            <a:r>
              <a:rPr lang="en-US" dirty="0" err="1" smtClean="0"/>
              <a:t>purusham</a:t>
            </a:r>
            <a:r>
              <a:rPr lang="en-US" dirty="0" smtClean="0"/>
              <a:t> </a:t>
            </a:r>
            <a:r>
              <a:rPr lang="en-US" dirty="0" err="1" smtClean="0"/>
              <a:t>mahantam</a:t>
            </a:r>
            <a:r>
              <a:rPr lang="en-US" dirty="0" smtClean="0"/>
              <a:t>			</a:t>
            </a:r>
          </a:p>
          <a:p>
            <a:pPr>
              <a:defRPr/>
            </a:pPr>
            <a:r>
              <a:rPr lang="en-US" dirty="0" err="1" smtClean="0"/>
              <a:t>Narayanam</a:t>
            </a:r>
            <a:r>
              <a:rPr lang="en-US" dirty="0" smtClean="0"/>
              <a:t> </a:t>
            </a:r>
            <a:r>
              <a:rPr lang="en-US" dirty="0" err="1" smtClean="0"/>
              <a:t>tvam</a:t>
            </a:r>
            <a:r>
              <a:rPr lang="en-US" dirty="0" smtClean="0"/>
              <a:t> </a:t>
            </a:r>
            <a:r>
              <a:rPr lang="en-US" dirty="0" err="1" smtClean="0"/>
              <a:t>sirasa</a:t>
            </a:r>
            <a:r>
              <a:rPr lang="en-US" dirty="0" smtClean="0"/>
              <a:t> </a:t>
            </a:r>
            <a:r>
              <a:rPr lang="en-US" dirty="0" err="1" smtClean="0"/>
              <a:t>namami</a:t>
            </a:r>
            <a:r>
              <a:rPr lang="en-US" dirty="0" smtClean="0"/>
              <a:t>			</a:t>
            </a:r>
          </a:p>
          <a:p>
            <a:pPr>
              <a:defRPr/>
            </a:pPr>
            <a:r>
              <a:rPr lang="en-US" dirty="0" smtClean="0"/>
              <a:t>					</a:t>
            </a:r>
          </a:p>
          <a:p>
            <a:pPr>
              <a:defRPr/>
            </a:pPr>
            <a:r>
              <a:rPr lang="en-US" dirty="0" smtClean="0"/>
              <a:t>He </a:t>
            </a:r>
            <a:r>
              <a:rPr lang="en-US" dirty="0" err="1" smtClean="0"/>
              <a:t>krishna</a:t>
            </a:r>
            <a:r>
              <a:rPr lang="en-US" dirty="0" smtClean="0"/>
              <a:t> </a:t>
            </a:r>
            <a:r>
              <a:rPr lang="en-US" dirty="0" err="1" smtClean="0"/>
              <a:t>karuna</a:t>
            </a:r>
            <a:r>
              <a:rPr lang="en-US" dirty="0" smtClean="0"/>
              <a:t> </a:t>
            </a:r>
            <a:r>
              <a:rPr lang="en-US" dirty="0" err="1" smtClean="0"/>
              <a:t>sindho</a:t>
            </a:r>
            <a:r>
              <a:rPr lang="en-US" dirty="0" smtClean="0"/>
              <a:t>, </a:t>
            </a:r>
            <a:r>
              <a:rPr lang="en-US" dirty="0" err="1" smtClean="0"/>
              <a:t>dina</a:t>
            </a:r>
            <a:r>
              <a:rPr lang="en-US" dirty="0" smtClean="0"/>
              <a:t> </a:t>
            </a:r>
            <a:r>
              <a:rPr lang="en-US" dirty="0" err="1" smtClean="0"/>
              <a:t>bandho</a:t>
            </a:r>
            <a:r>
              <a:rPr lang="en-US" dirty="0" smtClean="0"/>
              <a:t> </a:t>
            </a:r>
            <a:r>
              <a:rPr lang="en-US" dirty="0" err="1" smtClean="0"/>
              <a:t>jagat</a:t>
            </a:r>
            <a:r>
              <a:rPr lang="en-US" dirty="0" smtClean="0"/>
              <a:t> pate		</a:t>
            </a:r>
          </a:p>
          <a:p>
            <a:pPr>
              <a:defRPr/>
            </a:pPr>
            <a:r>
              <a:rPr lang="en-US" dirty="0" err="1" smtClean="0"/>
              <a:t>Gopesha</a:t>
            </a:r>
            <a:r>
              <a:rPr lang="en-US" dirty="0" smtClean="0"/>
              <a:t> </a:t>
            </a:r>
            <a:r>
              <a:rPr lang="en-US" dirty="0" err="1" smtClean="0"/>
              <a:t>gopika</a:t>
            </a:r>
            <a:r>
              <a:rPr lang="en-US" dirty="0" smtClean="0"/>
              <a:t> </a:t>
            </a:r>
            <a:r>
              <a:rPr lang="en-US" dirty="0" err="1" smtClean="0"/>
              <a:t>kanta</a:t>
            </a:r>
            <a:r>
              <a:rPr lang="en-US" dirty="0" smtClean="0"/>
              <a:t>, </a:t>
            </a:r>
            <a:r>
              <a:rPr lang="en-US" dirty="0" err="1" smtClean="0"/>
              <a:t>radha</a:t>
            </a:r>
            <a:r>
              <a:rPr lang="en-US" dirty="0" smtClean="0"/>
              <a:t> </a:t>
            </a:r>
            <a:r>
              <a:rPr lang="en-US" dirty="0" err="1" smtClean="0"/>
              <a:t>kanta</a:t>
            </a:r>
            <a:r>
              <a:rPr lang="en-US" dirty="0" smtClean="0"/>
              <a:t> </a:t>
            </a:r>
            <a:r>
              <a:rPr lang="en-US" dirty="0" err="1" smtClean="0"/>
              <a:t>namo</a:t>
            </a:r>
            <a:r>
              <a:rPr lang="en-US" dirty="0" smtClean="0"/>
              <a:t> ‘</a:t>
            </a:r>
            <a:r>
              <a:rPr lang="en-US" dirty="0" err="1" smtClean="0"/>
              <a:t>stu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tapta</a:t>
            </a:r>
            <a:r>
              <a:rPr lang="en-US" dirty="0" smtClean="0"/>
              <a:t> </a:t>
            </a:r>
            <a:r>
              <a:rPr lang="en-US" dirty="0" err="1" smtClean="0"/>
              <a:t>kancana</a:t>
            </a:r>
            <a:r>
              <a:rPr lang="en-US" dirty="0" smtClean="0"/>
              <a:t> </a:t>
            </a:r>
            <a:r>
              <a:rPr lang="en-US" dirty="0" err="1" smtClean="0"/>
              <a:t>gaurangi</a:t>
            </a:r>
            <a:r>
              <a:rPr lang="en-US" dirty="0" smtClean="0"/>
              <a:t>, </a:t>
            </a:r>
            <a:r>
              <a:rPr lang="en-US" dirty="0" err="1" smtClean="0"/>
              <a:t>radhe</a:t>
            </a:r>
            <a:r>
              <a:rPr lang="en-US" dirty="0" smtClean="0"/>
              <a:t> </a:t>
            </a:r>
            <a:r>
              <a:rPr lang="en-US" dirty="0" err="1" smtClean="0"/>
              <a:t>vrindavaneshvari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vrsabhanu</a:t>
            </a:r>
            <a:r>
              <a:rPr lang="en-US" dirty="0" smtClean="0"/>
              <a:t> </a:t>
            </a:r>
            <a:r>
              <a:rPr lang="en-US" dirty="0" err="1" smtClean="0"/>
              <a:t>sute</a:t>
            </a:r>
            <a:r>
              <a:rPr lang="en-US" dirty="0" smtClean="0"/>
              <a:t> </a:t>
            </a:r>
            <a:r>
              <a:rPr lang="en-US" dirty="0" err="1" smtClean="0"/>
              <a:t>devi</a:t>
            </a:r>
            <a:r>
              <a:rPr lang="en-US" dirty="0" smtClean="0"/>
              <a:t>, </a:t>
            </a:r>
            <a:r>
              <a:rPr lang="en-US" dirty="0" err="1" smtClean="0"/>
              <a:t>pranamami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 smtClean="0"/>
              <a:t>priye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bhajami</a:t>
            </a:r>
            <a:r>
              <a:rPr lang="en-US" dirty="0" smtClean="0"/>
              <a:t> </a:t>
            </a:r>
            <a:r>
              <a:rPr lang="en-US" dirty="0" err="1" smtClean="0"/>
              <a:t>radham</a:t>
            </a:r>
            <a:r>
              <a:rPr lang="en-US" dirty="0" smtClean="0"/>
              <a:t> </a:t>
            </a:r>
            <a:r>
              <a:rPr lang="en-US" dirty="0" err="1" smtClean="0"/>
              <a:t>aravinda</a:t>
            </a:r>
            <a:r>
              <a:rPr lang="en-US" dirty="0" smtClean="0"/>
              <a:t> </a:t>
            </a:r>
            <a:r>
              <a:rPr lang="en-US" dirty="0" err="1" smtClean="0"/>
              <a:t>netram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smarami</a:t>
            </a:r>
            <a:r>
              <a:rPr lang="en-US" dirty="0" smtClean="0"/>
              <a:t> </a:t>
            </a:r>
            <a:r>
              <a:rPr lang="en-US" dirty="0" err="1" smtClean="0"/>
              <a:t>radham</a:t>
            </a:r>
            <a:r>
              <a:rPr lang="en-US" dirty="0" smtClean="0"/>
              <a:t> </a:t>
            </a:r>
            <a:r>
              <a:rPr lang="en-US" dirty="0" err="1" smtClean="0"/>
              <a:t>madhurasmi-tasyam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vadami</a:t>
            </a:r>
            <a:r>
              <a:rPr lang="en-US" dirty="0" smtClean="0"/>
              <a:t> </a:t>
            </a:r>
            <a:r>
              <a:rPr lang="en-US" dirty="0" err="1" smtClean="0"/>
              <a:t>radham</a:t>
            </a:r>
            <a:r>
              <a:rPr lang="en-US" dirty="0" smtClean="0"/>
              <a:t> </a:t>
            </a:r>
            <a:r>
              <a:rPr lang="en-US" dirty="0" err="1" smtClean="0"/>
              <a:t>karuna</a:t>
            </a:r>
            <a:r>
              <a:rPr lang="en-US" dirty="0" smtClean="0"/>
              <a:t> </a:t>
            </a:r>
            <a:r>
              <a:rPr lang="en-US" dirty="0" err="1" smtClean="0"/>
              <a:t>bharardram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tato</a:t>
            </a:r>
            <a:r>
              <a:rPr lang="en-US" dirty="0" smtClean="0"/>
              <a:t> </a:t>
            </a:r>
            <a:r>
              <a:rPr lang="en-US" dirty="0" err="1" smtClean="0"/>
              <a:t>mam</a:t>
            </a:r>
            <a:r>
              <a:rPr lang="en-US" dirty="0" smtClean="0"/>
              <a:t> </a:t>
            </a:r>
            <a:r>
              <a:rPr lang="en-US" dirty="0" err="1" smtClean="0"/>
              <a:t>anyasti</a:t>
            </a:r>
            <a:r>
              <a:rPr lang="en-US" dirty="0" smtClean="0"/>
              <a:t> </a:t>
            </a:r>
            <a:r>
              <a:rPr lang="en-US" dirty="0" err="1" smtClean="0"/>
              <a:t>gatir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kapi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bhaktya</a:t>
            </a:r>
            <a:r>
              <a:rPr lang="en-US" dirty="0" smtClean="0"/>
              <a:t> </a:t>
            </a:r>
            <a:r>
              <a:rPr lang="en-US" dirty="0" err="1" smtClean="0"/>
              <a:t>vihina</a:t>
            </a:r>
            <a:r>
              <a:rPr lang="en-US" dirty="0" smtClean="0"/>
              <a:t> </a:t>
            </a:r>
            <a:r>
              <a:rPr lang="en-US" dirty="0" err="1" smtClean="0"/>
              <a:t>aparadha</a:t>
            </a:r>
            <a:r>
              <a:rPr lang="en-US" dirty="0" smtClean="0"/>
              <a:t> </a:t>
            </a:r>
            <a:r>
              <a:rPr lang="en-US" dirty="0" err="1" smtClean="0"/>
              <a:t>lakshai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ksiptas</a:t>
            </a:r>
            <a:r>
              <a:rPr lang="en-US" dirty="0" smtClean="0"/>
              <a:t> ca </a:t>
            </a:r>
            <a:r>
              <a:rPr lang="en-US" dirty="0" err="1" smtClean="0"/>
              <a:t>kamadi</a:t>
            </a:r>
            <a:r>
              <a:rPr lang="en-US" dirty="0" smtClean="0"/>
              <a:t> </a:t>
            </a:r>
            <a:r>
              <a:rPr lang="en-US" dirty="0" err="1" smtClean="0"/>
              <a:t>taranga</a:t>
            </a:r>
            <a:r>
              <a:rPr lang="en-US" dirty="0" smtClean="0"/>
              <a:t> </a:t>
            </a:r>
            <a:r>
              <a:rPr lang="en-US" dirty="0" err="1" smtClean="0"/>
              <a:t>madhye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krpamayi</a:t>
            </a:r>
            <a:r>
              <a:rPr lang="en-US" dirty="0" smtClean="0"/>
              <a:t> </a:t>
            </a:r>
            <a:r>
              <a:rPr lang="en-US" dirty="0" err="1" smtClean="0"/>
              <a:t>tvam</a:t>
            </a:r>
            <a:r>
              <a:rPr lang="en-US" dirty="0" smtClean="0"/>
              <a:t> </a:t>
            </a:r>
            <a:r>
              <a:rPr lang="en-US" dirty="0" err="1" smtClean="0"/>
              <a:t>saranam</a:t>
            </a:r>
            <a:r>
              <a:rPr lang="en-US" dirty="0" smtClean="0"/>
              <a:t> </a:t>
            </a:r>
            <a:r>
              <a:rPr lang="en-US" dirty="0" err="1" smtClean="0"/>
              <a:t>prapanna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vrinde</a:t>
            </a:r>
            <a:r>
              <a:rPr lang="en-US" dirty="0" smtClean="0"/>
              <a:t> </a:t>
            </a:r>
            <a:r>
              <a:rPr lang="en-US" dirty="0" err="1" smtClean="0"/>
              <a:t>numas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caranara</a:t>
            </a:r>
            <a:r>
              <a:rPr lang="en-US" dirty="0" smtClean="0"/>
              <a:t> </a:t>
            </a:r>
            <a:r>
              <a:rPr lang="en-US" dirty="0" err="1" smtClean="0"/>
              <a:t>vindam</a:t>
            </a:r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66000EE-60CF-4B41-9EF9-9C5143C98DDD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7A8F3-4A17-4EBD-B81F-A2C416190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5379-A70F-4A09-A17B-E74E2AD6E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F9D77-1ADB-4858-83B3-1D7182B88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Frame 1"/>
          <p:cNvSpPr/>
          <p:nvPr userDrawn="1"/>
        </p:nvSpPr>
        <p:spPr>
          <a:xfrm>
            <a:off x="0" y="3028950"/>
            <a:ext cx="2362200" cy="21145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362200" y="57150"/>
            <a:ext cx="46038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2438400" y="4933951"/>
            <a:ext cx="2133600" cy="198438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Gokulbhajan.com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05800" y="4781550"/>
            <a:ext cx="838200" cy="361950"/>
          </a:xfrm>
        </p:spPr>
        <p:txBody>
          <a:bodyPr/>
          <a:lstStyle>
            <a:lvl1pPr>
              <a:defRPr sz="1600"/>
            </a:lvl1pPr>
          </a:lstStyle>
          <a:p>
            <a:fld id="{D9C4A99E-C6A2-9541-AEF2-C26EB22B05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2120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Frame 1"/>
          <p:cNvSpPr/>
          <p:nvPr userDrawn="1"/>
        </p:nvSpPr>
        <p:spPr>
          <a:xfrm>
            <a:off x="0" y="3028950"/>
            <a:ext cx="2362200" cy="21145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362200" y="57150"/>
            <a:ext cx="46038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2438400" y="4933950"/>
            <a:ext cx="2133600" cy="1988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Gokulbhajan.com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05800" y="4781550"/>
            <a:ext cx="838200" cy="361950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26F4FEEB-958E-4CEE-B902-4EDDDB6AD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40539-99D1-4DAC-B9AC-0FA3D041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ADEBA-F939-48D0-B548-2F0669991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F8244-3BEF-41D3-AC8E-B20E9D7AD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6458A-B9CA-446C-90D1-A353E7515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BCFD5-8B4F-4ABC-922B-0CB96227B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902996"/>
            <a:ext cx="2133600" cy="183356"/>
          </a:xfrm>
        </p:spPr>
        <p:txBody>
          <a:bodyPr/>
          <a:lstStyle>
            <a:lvl1pPr>
              <a:defRPr sz="1600" b="1">
                <a:solidFill>
                  <a:srgbClr val="00B05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B021C0B-39DD-496E-A217-0D1DDCA6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9255C-8EB5-4703-AF6A-FA430E25E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596F2-3CC5-41E9-B53C-B28BB0B3D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fld id="{9B29EBC8-C537-4613-B1D3-F0A4F4740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339" r:id="rId1"/>
    <p:sldLayoutId id="2147497340" r:id="rId2"/>
    <p:sldLayoutId id="2147497341" r:id="rId3"/>
    <p:sldLayoutId id="2147497342" r:id="rId4"/>
    <p:sldLayoutId id="2147497343" r:id="rId5"/>
    <p:sldLayoutId id="2147497344" r:id="rId6"/>
    <p:sldLayoutId id="2147497349" r:id="rId7"/>
    <p:sldLayoutId id="2147497345" r:id="rId8"/>
    <p:sldLayoutId id="2147497346" r:id="rId9"/>
    <p:sldLayoutId id="2147497347" r:id="rId10"/>
    <p:sldLayoutId id="2147497348" r:id="rId11"/>
    <p:sldLayoutId id="2147497352" r:id="rId12"/>
    <p:sldLayoutId id="2147497353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ounds\Tao%20of%20Healing\06-Morning%20Mist.mp3" TargetMode="Externa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file:///C:\Gokul-Bhajan\BhajanTracks\E-18-Krsna%20Kanhiya%20Jaya%20Gopal.mp3" TargetMode="External"/><Relationship Id="rId1" Type="http://schemas.openxmlformats.org/officeDocument/2006/relationships/audio" Target="file:///C:\Gokul-Bhajan\BaseTracks\E-18-Krsna%20Kanhiya%20Jaya%20Gopal%20-%20Base.mp3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ounds\Tao%20of%20Healing\10-Bliss%20In%20Valley.mp3" TargetMode="Externa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Gokul-Bhajan\248--2013-Jan-04-Vedic%20Studies.ppt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ounds\Tao%20of%20Healing\10-Bliss%20In%20Valley.mp3" TargetMode="Externa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Gokul-Bhajan\248--2013-Jan-04-Vedic%20Studies.ppt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lokaAudio\2012-2-G2-03-Man%20Mana%20Bhava%20Mad%20Bhakto.mp3" TargetMode="Externa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file:///C:\Gokul-Bhajan\Ashtakams\F-06-Gopi%20Gita%20-%20All%20Verses.ppt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ounds\Background-Musics\1-05%20Track%205.mp3" TargetMode="Externa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openxmlformats.org/officeDocument/2006/relationships/audio" Target="file:///C:\Gokul-Bhajan\Sounds\Flute\07-Flute-Thillana-Dhanasr-segi.mp3" TargetMode="External"/><Relationship Id="rId1" Type="http://schemas.openxmlformats.org/officeDocument/2006/relationships/audio" Target="file:///C:\Gokul-Bhajan\Sounds\General\Gopas-Coming.mp3" TargetMode="External"/><Relationship Id="rId6" Type="http://schemas.openxmlformats.org/officeDocument/2006/relationships/image" Target="../media/image58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lokaAudio\2011-2-G1-08-Bhakta%20Ama%20Preme%20Bandhi.mp3" TargetMode="Externa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png"/><Relationship Id="rId2" Type="http://schemas.openxmlformats.org/officeDocument/2006/relationships/audio" Target="file:///C:\Gokul-Bhajan\BhajanTracks\E-64-O%20Shyamala%20O%20Sundara.mp3" TargetMode="External"/><Relationship Id="rId1" Type="http://schemas.openxmlformats.org/officeDocument/2006/relationships/audio" Target="file:///C:\Gokul-Bhajan\BaseTracks\E-64-O%20Shyamala%20O%20Sundara%20-%20Base.mp3" TargetMode="Externa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ounds\Tao%20of%20Healing\02-Clouds%20On%20Mountain.mp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622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4"/>
          <a:srcRect l="3355" r="1135"/>
          <a:stretch>
            <a:fillRect/>
          </a:stretch>
        </p:blipFill>
        <p:spPr bwMode="auto">
          <a:xfrm>
            <a:off x="2362200" y="0"/>
            <a:ext cx="6781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2362200" y="3120391"/>
            <a:ext cx="5029200" cy="102870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 algn="ctr">
              <a:defRPr/>
            </a:pP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</a:t>
            </a:r>
            <a:endParaRPr lang="en-US" sz="1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>
              <a:defRPr/>
            </a:pP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 Rama Hare Rama </a:t>
            </a:r>
          </a:p>
          <a:p>
            <a:pPr algn="ctr">
              <a:defRPr/>
            </a:pP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Rama Rama 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</a:t>
            </a:r>
            <a:endParaRPr lang="en-US" sz="1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38400" y="4171950"/>
            <a:ext cx="6705600" cy="971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Gokul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Bhajan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&amp; Vedic Studies</a:t>
            </a:r>
          </a:p>
          <a:p>
            <a:pPr algn="ctr">
              <a:defRPr/>
            </a:pP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North Carolina,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142001-60B1-4496-95E0-98B68CCB403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362200" y="2366010"/>
            <a:ext cx="5410200" cy="754380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1" tIns="45715" rIns="91431" bIns="45715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Sri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Krsna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Caitanya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Prabhu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Nityananda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Sri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Advaita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Gadadara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Srivasadi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Gaura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Bhakta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Vrinda</a:t>
            </a:r>
            <a:endParaRPr lang="en-US" sz="1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128" name="Picture 3"/>
          <p:cNvPicPr>
            <a:picLocks noChangeAspect="1" noChangeArrowheads="1"/>
          </p:cNvPicPr>
          <p:nvPr/>
        </p:nvPicPr>
        <p:blipFill>
          <a:blip r:embed="rId5"/>
          <a:srcRect t="10001" b="9048"/>
          <a:stretch>
            <a:fillRect/>
          </a:stretch>
        </p:blipFill>
        <p:spPr bwMode="auto">
          <a:xfrm>
            <a:off x="0" y="1581150"/>
            <a:ext cx="2362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2708" name="Picture 4" descr="http://adventuresforlife.files.wordpress.com/2012/11/life-sometim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25" y="0"/>
            <a:ext cx="5095875" cy="5143500"/>
          </a:xfrm>
          <a:prstGeom prst="rect">
            <a:avLst/>
          </a:prstGeom>
          <a:noFill/>
        </p:spPr>
      </p:pic>
      <p:pic>
        <p:nvPicPr>
          <p:cNvPr id="5" name="Picture 2" descr="http://youthvoices.net/sites/default/files/image/20680/sep/meaning-of-life.jpeg"/>
          <p:cNvPicPr>
            <a:picLocks noChangeAspect="1" noChangeArrowheads="1"/>
          </p:cNvPicPr>
          <p:nvPr/>
        </p:nvPicPr>
        <p:blipFill>
          <a:blip r:embed="rId3"/>
          <a:srcRect t="62650" b="9350"/>
          <a:stretch>
            <a:fillRect/>
          </a:stretch>
        </p:blipFill>
        <p:spPr bwMode="auto">
          <a:xfrm>
            <a:off x="0" y="3486150"/>
            <a:ext cx="4114800" cy="1676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19800" y="52685"/>
            <a:ext cx="3108864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smtClean="0"/>
              <a:t>Hurray! 2012 has gone!</a:t>
            </a:r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6084011" y="4629150"/>
            <a:ext cx="2526589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smtClean="0"/>
              <a:t>Looking for 2014..!</a:t>
            </a:r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038600" cy="34861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/>
              <a:t>What is the GOAL of human life?</a:t>
            </a:r>
            <a:endParaRPr 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4754" name="Picture 2" descr="http://l.yimg.com/bt/api/res/1.2/4C5Hzxp1peQTzMDZd65VXA--/YXBwaWQ9eW5ld3M7Zmk9aW5zZXQ7aD0zMjM7cT03OTt3PTU3NQ--/http:/media.zenfs.com/en_US/News/SPACE.com/Exoplanet_Catalog_Reveals_7_Possibly-6a0babfe10937e0870f6861f52f1e775"/>
          <p:cNvPicPr>
            <a:picLocks noChangeAspect="1" noChangeArrowheads="1"/>
          </p:cNvPicPr>
          <p:nvPr/>
        </p:nvPicPr>
        <p:blipFill>
          <a:blip r:embed="rId2"/>
          <a:srcRect b="394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8040"/>
            <a:ext cx="9118650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smtClean="0"/>
              <a:t>Now</a:t>
            </a:r>
            <a:r>
              <a:rPr lang="en-US" sz="2400" smtClean="0"/>
              <a:t> </a:t>
            </a:r>
            <a:r>
              <a:rPr lang="en-US" sz="2000" smtClean="0"/>
              <a:t>scientists say: There are at least 100 Billion Alien planets in our milky way itself!</a:t>
            </a:r>
            <a:endParaRPr lang="en-US" sz="2000"/>
          </a:p>
        </p:txBody>
      </p:sp>
      <p:sp>
        <p:nvSpPr>
          <p:cNvPr id="5" name="TextBox 4"/>
          <p:cNvSpPr txBox="1"/>
          <p:nvPr/>
        </p:nvSpPr>
        <p:spPr>
          <a:xfrm>
            <a:off x="200526" y="2571750"/>
            <a:ext cx="8875058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smtClean="0"/>
              <a:t>Do you want to live in every one of them?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2" name="Picture 6" descr="radha krishna holi releated topics hare mahamantra thakurji seva tulsi vivah 1280x1024px Wallpapers - FREE Download"/>
          <p:cNvPicPr>
            <a:picLocks noChangeAspect="1" noChangeArrowheads="1"/>
          </p:cNvPicPr>
          <p:nvPr/>
        </p:nvPicPr>
        <p:blipFill>
          <a:blip r:embed="rId2"/>
          <a:srcRect t="10518" r="20833" b="10552"/>
          <a:stretch>
            <a:fillRect/>
          </a:stretch>
        </p:blipFill>
        <p:spPr bwMode="auto">
          <a:xfrm>
            <a:off x="1905000" y="-4863"/>
            <a:ext cx="7239000" cy="5148363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7346" name="Picture 2" descr="http://www.dandavats.com/wp-content/uploads/Krsna-art-2fg01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665" y="1"/>
            <a:ext cx="6876335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1029652"/>
            <a:ext cx="3956532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C000"/>
                </a:solidFill>
              </a:rPr>
              <a:t>What is the topmost goal of Jiva?</a:t>
            </a:r>
          </a:p>
          <a:p>
            <a:r>
              <a:rPr lang="en-US" sz="3200" smtClean="0">
                <a:solidFill>
                  <a:srgbClr val="FFFF00"/>
                </a:solidFill>
              </a:rPr>
              <a:t>Krishna Prema!</a:t>
            </a:r>
          </a:p>
          <a:p>
            <a:endParaRPr lang="en-US" sz="1800" smtClean="0">
              <a:solidFill>
                <a:srgbClr val="FFFF00"/>
              </a:solidFill>
            </a:endParaRPr>
          </a:p>
          <a:p>
            <a:r>
              <a:rPr lang="en-US" sz="2000" smtClean="0">
                <a:solidFill>
                  <a:srgbClr val="FFC000"/>
                </a:solidFill>
              </a:rPr>
              <a:t>Our very nature is serving!</a:t>
            </a:r>
          </a:p>
          <a:p>
            <a:r>
              <a:rPr lang="en-US" sz="3200" smtClean="0">
                <a:solidFill>
                  <a:srgbClr val="FFFF00"/>
                </a:solidFill>
              </a:rPr>
              <a:t>Jivera svarupa haya</a:t>
            </a:r>
          </a:p>
          <a:p>
            <a:r>
              <a:rPr lang="en-US" sz="3200" smtClean="0">
                <a:solidFill>
                  <a:srgbClr val="FFFF00"/>
                </a:solidFill>
              </a:rPr>
              <a:t>Krsnera nitya dasa</a:t>
            </a:r>
          </a:p>
          <a:p>
            <a:endParaRPr lang="en-US" sz="3200" smtClean="0">
              <a:solidFill>
                <a:srgbClr val="FFFF00"/>
              </a:solidFill>
            </a:endParaRPr>
          </a:p>
          <a:p>
            <a:r>
              <a:rPr lang="en-US" sz="3200" smtClean="0">
                <a:solidFill>
                  <a:srgbClr val="FFFF00"/>
                </a:solidFill>
              </a:rPr>
              <a:t>Serve with Prema!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276" y="234375"/>
            <a:ext cx="6194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</a:rPr>
              <a:t>There are only 2 things important</a:t>
            </a:r>
          </a:p>
        </p:txBody>
      </p:sp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228600" y="1581150"/>
            <a:ext cx="585288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i-FI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Prabhu kahe vaiṣṇava sevā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Nāma sankirtana	</a:t>
            </a:r>
            <a:endParaRPr lang="en-US" sz="200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Dui kara </a:t>
            </a:r>
            <a:r>
              <a:rPr kumimoji="0" lang="en-US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ś</a:t>
            </a:r>
            <a:r>
              <a:rPr kumimoji="0" lang="fi-FI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īghra pābe 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Śrī Krṣṇa caraṇa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4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5" name="Picture 3" descr="http://api.ning.com/files/fUHozbt9aUWnR6yha5Ql4inHI*snMHuW1KHJHo2WI3Uf5KOU4-mW0H21yZIFzbQ7C8Vlx50uomdBky2hU8QfvTeco1tj0zjt/HGEkalavyaPrLecVaishnavaSeva.jpg?width=424&amp;height=600"/>
          <p:cNvPicPr>
            <a:picLocks noChangeAspect="1" noChangeArrowheads="1"/>
          </p:cNvPicPr>
          <p:nvPr/>
        </p:nvPicPr>
        <p:blipFill>
          <a:blip r:embed="rId2"/>
          <a:srcRect b="38976"/>
          <a:stretch>
            <a:fillRect/>
          </a:stretch>
        </p:blipFill>
        <p:spPr bwMode="auto">
          <a:xfrm>
            <a:off x="6629400" y="0"/>
            <a:ext cx="2514600" cy="2177447"/>
          </a:xfrm>
          <a:prstGeom prst="rect">
            <a:avLst/>
          </a:prstGeom>
          <a:noFill/>
        </p:spPr>
      </p:pic>
      <p:pic>
        <p:nvPicPr>
          <p:cNvPr id="74757" name="Picture 5" descr="http://api.ning.com/files/X-ueTOBzD71LkcsDZ649oBm6lz97vc-8EoDXJPQbheecOGDTXcc0VPwaENMD-ZWsqeGHkmtRG3mALpPxg3kDabfHXvaYpFF7/HarinaamSankirtanPancTattvaPosterWHF.jpg?width=737&amp;height=5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207940"/>
            <a:ext cx="4114800" cy="2935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6802" name="Picture 2" descr="http://www.shrimadbhagwatkatha.com/wpblog/wp-content/uploads/2011/05/mahamantr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515006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48600" y="67330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3 mins</a:t>
            </a:r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026" name="Picture 2" descr="http://iskconbirmingham.org/wp-content/uploads/2012/06/haridas-thakur-with-tig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86200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38600" y="285750"/>
            <a:ext cx="480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</a:rPr>
              <a:t>How many names did Namacharya Haridas Thakur chant minimum everyday?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2724150"/>
            <a:ext cx="302518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smtClean="0">
                <a:solidFill>
                  <a:schemeClr val="bg1"/>
                </a:solidFill>
              </a:rPr>
              <a:t>300,000</a:t>
            </a:r>
          </a:p>
          <a:p>
            <a:pPr algn="ctr"/>
            <a:r>
              <a:rPr lang="en-US" sz="2800" smtClean="0">
                <a:solidFill>
                  <a:schemeClr val="bg1"/>
                </a:solidFill>
              </a:rPr>
              <a:t>(3 Lakhs)</a:t>
            </a:r>
          </a:p>
          <a:p>
            <a:pPr algn="ctr"/>
            <a:r>
              <a:rPr lang="en-US" sz="2800" smtClean="0">
                <a:solidFill>
                  <a:schemeClr val="bg1"/>
                </a:solidFill>
              </a:rPr>
              <a:t>About 180 rounds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6" name="06-Morning Mis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-304800" y="53149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000" numSld="3">
                <p:cTn id="13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81200" y="81975"/>
            <a:ext cx="5399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smtClean="0">
                <a:solidFill>
                  <a:srgbClr val="FFC000"/>
                </a:solidFill>
              </a:rPr>
              <a:t>Why am I not able to chant ?</a:t>
            </a:r>
            <a:endParaRPr lang="en-US" sz="3200" u="sng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0500" y="1078051"/>
            <a:ext cx="534890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63550">
              <a:buFont typeface="Arial" pitchFamily="34" charset="0"/>
              <a:buChar char="•"/>
            </a:pPr>
            <a:r>
              <a:rPr lang="en-US" sz="4000" smtClean="0">
                <a:solidFill>
                  <a:schemeClr val="bg1"/>
                </a:solidFill>
              </a:rPr>
              <a:t>Nama Aparadha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4000" smtClean="0">
                <a:solidFill>
                  <a:schemeClr val="bg1"/>
                </a:solidFill>
              </a:rPr>
              <a:t>Vaishnava Aparadha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4000" smtClean="0">
                <a:solidFill>
                  <a:schemeClr val="bg1"/>
                </a:solidFill>
              </a:rPr>
              <a:t>Pride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4000" smtClean="0">
                <a:solidFill>
                  <a:schemeClr val="bg1"/>
                </a:solidFill>
              </a:rPr>
              <a:t>Ego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4000" smtClean="0">
                <a:solidFill>
                  <a:schemeClr val="bg1"/>
                </a:solidFill>
              </a:rPr>
              <a:t>and so on…</a:t>
            </a:r>
            <a:endParaRPr lang="en-US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http://www.abundanthealthcenter.com/blog/wp-content/uploads/2012/04/Barefoot-On-The-Gra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7136" y="1"/>
            <a:ext cx="3846863" cy="3714749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447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C000"/>
                </a:solidFill>
              </a:rPr>
              <a:t>Who can chant ?</a:t>
            </a:r>
            <a:endParaRPr lang="en-US" sz="3200">
              <a:solidFill>
                <a:srgbClr val="FFC000"/>
              </a:solidFill>
            </a:endParaRPr>
          </a:p>
        </p:txBody>
      </p:sp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1371600" y="0"/>
            <a:ext cx="4114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Trṇād api sunīcena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Taror api sahiṣṇunā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Amāninā mānadena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Kīrtanīyah sadā harih</a:t>
            </a: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0114" name="Picture 2" descr="http://www.massrealestatelawblog.com/wp-content/uploads/2012/07/tree-cutt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105024"/>
            <a:ext cx="4038600" cy="303847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295400" y="0"/>
            <a:ext cx="45719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116" name="Picture 4" descr="http://images.free-extras.com/pics/g/grass-603.jpg"/>
          <p:cNvPicPr>
            <a:picLocks noChangeAspect="1" noChangeArrowheads="1"/>
          </p:cNvPicPr>
          <p:nvPr/>
        </p:nvPicPr>
        <p:blipFill>
          <a:blip r:embed="rId4"/>
          <a:srcRect l="14894" t="61931"/>
          <a:stretch>
            <a:fillRect/>
          </a:stretch>
        </p:blipFill>
        <p:spPr bwMode="auto">
          <a:xfrm>
            <a:off x="5334000" y="3867150"/>
            <a:ext cx="3810000" cy="127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448E3E-3388-4F8F-8ED1-340ED13143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mtClean="0"/>
          </a:p>
        </p:txBody>
      </p:sp>
      <p:sp>
        <p:nvSpPr>
          <p:cNvPr id="45059" name="Rectangle 1"/>
          <p:cNvSpPr>
            <a:spLocks noChangeArrowheads="1"/>
          </p:cNvSpPr>
          <p:nvPr/>
        </p:nvSpPr>
        <p:spPr bwMode="auto">
          <a:xfrm>
            <a:off x="76200" y="115888"/>
            <a:ext cx="60198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eaLnBrk="0" hangingPunct="0"/>
            <a:r>
              <a:rPr lang="sv-SE" sz="2400">
                <a:solidFill>
                  <a:srgbClr val="FFFF00"/>
                </a:solidFill>
                <a:cs typeface="Times New Roman" pitchFamily="18" charset="0"/>
              </a:rPr>
              <a:t>Kṛṣṇa Kanhaiyā Jaya Gopāl</a:t>
            </a:r>
            <a:endParaRPr lang="en-US" sz="1200">
              <a:solidFill>
                <a:srgbClr val="FFFF00"/>
              </a:solidFill>
            </a:endParaRPr>
          </a:p>
          <a:p>
            <a:pPr indent="228600" eaLnBrk="0" hangingPunct="0"/>
            <a:r>
              <a:rPr lang="sv-SE" sz="2400">
                <a:solidFill>
                  <a:srgbClr val="FFFF00"/>
                </a:solidFill>
                <a:cs typeface="Times New Roman" pitchFamily="18" charset="0"/>
              </a:rPr>
              <a:t>Kanhaiyā Lāla Sri Gopāl</a:t>
            </a:r>
            <a:endParaRPr lang="en-US" sz="1200">
              <a:solidFill>
                <a:srgbClr val="FFFF00"/>
              </a:solidFill>
            </a:endParaRPr>
          </a:p>
          <a:p>
            <a:pPr indent="228600" eaLnBrk="0" hangingPunct="0"/>
            <a:r>
              <a:rPr lang="sv-SE" sz="2400">
                <a:solidFill>
                  <a:srgbClr val="FFFF00"/>
                </a:solidFill>
                <a:cs typeface="Times New Roman" pitchFamily="18" charset="0"/>
              </a:rPr>
              <a:t>Jaya Gopāl Jaya Jaya Gopāl,</a:t>
            </a:r>
            <a:endParaRPr lang="en-US" sz="1200">
              <a:solidFill>
                <a:srgbClr val="FFFF00"/>
              </a:solidFill>
            </a:endParaRPr>
          </a:p>
          <a:p>
            <a:pPr indent="228600" eaLnBrk="0" hangingPunct="0"/>
            <a:r>
              <a:rPr lang="sv-SE" sz="2400">
                <a:solidFill>
                  <a:srgbClr val="FFFF00"/>
                </a:solidFill>
                <a:cs typeface="Times New Roman" pitchFamily="18" charset="0"/>
              </a:rPr>
              <a:t>Jaya Jaya Jaya Jaya Śrī Gopāl ..(Kṛṣṇa)</a:t>
            </a:r>
          </a:p>
          <a:p>
            <a:pPr indent="228600" eaLnBrk="0" hangingPunct="0"/>
            <a:endParaRPr lang="en-US" sz="1200"/>
          </a:p>
          <a:p>
            <a:pPr indent="228600" eaLnBrk="0" hangingPunct="0"/>
            <a:r>
              <a:rPr lang="sv-SE" sz="2400">
                <a:solidFill>
                  <a:schemeClr val="bg1"/>
                </a:solidFill>
                <a:cs typeface="Times New Roman" pitchFamily="18" charset="0"/>
              </a:rPr>
              <a:t>Yaśodā Nandana Jaya Gopāl</a:t>
            </a:r>
            <a:endParaRPr lang="en-US" sz="1200">
              <a:solidFill>
                <a:schemeClr val="bg1"/>
              </a:solidFill>
            </a:endParaRPr>
          </a:p>
          <a:p>
            <a:pPr indent="228600" eaLnBrk="0" hangingPunct="0"/>
            <a:r>
              <a:rPr lang="sv-SE" sz="2400">
                <a:solidFill>
                  <a:schemeClr val="bg1"/>
                </a:solidFill>
                <a:cs typeface="Times New Roman" pitchFamily="18" charset="0"/>
              </a:rPr>
              <a:t>Yamunā Tīra Sri Gopāl</a:t>
            </a:r>
            <a:endParaRPr lang="en-US" sz="1200">
              <a:solidFill>
                <a:schemeClr val="bg1"/>
              </a:solidFill>
            </a:endParaRPr>
          </a:p>
          <a:p>
            <a:pPr indent="228600" eaLnBrk="0" hangingPunct="0"/>
            <a:r>
              <a:rPr lang="sv-SE" sz="2400">
                <a:solidFill>
                  <a:schemeClr val="bg1"/>
                </a:solidFill>
                <a:cs typeface="Times New Roman" pitchFamily="18" charset="0"/>
              </a:rPr>
              <a:t>Gokula Rakṣaka Jaya Gopāl</a:t>
            </a:r>
            <a:endParaRPr lang="en-US" sz="1200">
              <a:solidFill>
                <a:schemeClr val="bg1"/>
              </a:solidFill>
            </a:endParaRPr>
          </a:p>
          <a:p>
            <a:pPr indent="228600" eaLnBrk="0" hangingPunct="0"/>
            <a:r>
              <a:rPr lang="sv-SE" sz="2400">
                <a:solidFill>
                  <a:schemeClr val="bg1"/>
                </a:solidFill>
                <a:cs typeface="Times New Roman" pitchFamily="18" charset="0"/>
              </a:rPr>
              <a:t>Govardhana Dhara Sri Gopāl   .. (Kṛṣṇa)</a:t>
            </a:r>
          </a:p>
          <a:p>
            <a:pPr indent="228600" eaLnBrk="0" hangingPunct="0"/>
            <a:endParaRPr lang="en-US" sz="1200"/>
          </a:p>
          <a:p>
            <a:pPr indent="228600" eaLnBrk="0" hangingPunct="0"/>
            <a:r>
              <a:rPr lang="sv-SE" sz="2400">
                <a:solidFill>
                  <a:srgbClr val="FFFF00"/>
                </a:solidFill>
                <a:cs typeface="Times New Roman" pitchFamily="18" charset="0"/>
              </a:rPr>
              <a:t>Nandana Bāla Jaya Gopāl</a:t>
            </a:r>
            <a:endParaRPr lang="en-US" sz="1200">
              <a:solidFill>
                <a:srgbClr val="FFFF00"/>
              </a:solidFill>
            </a:endParaRPr>
          </a:p>
          <a:p>
            <a:pPr indent="228600" eaLnBrk="0" hangingPunct="0"/>
            <a:r>
              <a:rPr lang="sv-SE" sz="2400">
                <a:solidFill>
                  <a:srgbClr val="FFFF00"/>
                </a:solidFill>
                <a:cs typeface="Times New Roman" pitchFamily="18" charset="0"/>
              </a:rPr>
              <a:t>Navanīta Cora Sri Gopāl</a:t>
            </a:r>
            <a:endParaRPr lang="en-US" sz="1200">
              <a:solidFill>
                <a:srgbClr val="FFFF00"/>
              </a:solidFill>
            </a:endParaRPr>
          </a:p>
          <a:p>
            <a:pPr indent="228600" eaLnBrk="0" hangingPunct="0"/>
            <a:r>
              <a:rPr lang="sv-SE" sz="2400">
                <a:solidFill>
                  <a:srgbClr val="FFFF00"/>
                </a:solidFill>
                <a:cs typeface="Times New Roman" pitchFamily="18" charset="0"/>
              </a:rPr>
              <a:t>Ksira Śayana Jaya Gopāl</a:t>
            </a:r>
          </a:p>
          <a:p>
            <a:pPr indent="228600" eaLnBrk="0" hangingPunct="0"/>
            <a:r>
              <a:rPr lang="sv-SE" sz="2400">
                <a:solidFill>
                  <a:srgbClr val="FFFF00"/>
                </a:solidFill>
                <a:cs typeface="Times New Roman" pitchFamily="18" charset="0"/>
              </a:rPr>
              <a:t>Kṛṣṇa Keśava Sri Gopāl           .. (Kṛṣṇa)</a:t>
            </a:r>
            <a:r>
              <a:rPr lang="en-US" sz="1200">
                <a:solidFill>
                  <a:srgbClr val="FFFF00"/>
                </a:solidFill>
              </a:rPr>
              <a:t> 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7315200" y="2343150"/>
            <a:ext cx="944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E-18</a:t>
            </a:r>
          </a:p>
        </p:txBody>
      </p:sp>
      <p:pic>
        <p:nvPicPr>
          <p:cNvPr id="45061" name="Picture 7" descr="http://saikrishnaaya.tripod.com/krishna/krishna-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5525" y="0"/>
            <a:ext cx="30384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9" descr="http://www.yogananda.com.au/img/gurus_img/krishna-you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0113" y="0"/>
            <a:ext cx="3163887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-18-Krsna Kanhiya Jaya Gopal - Bas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458200" y="371475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E-18-Krsna Kanhiya Jaya Gopal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553200" y="371475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31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209550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smtClean="0">
                <a:solidFill>
                  <a:srgbClr val="FFC000"/>
                </a:solidFill>
              </a:rPr>
              <a:t>We are going to play a small game now!</a:t>
            </a:r>
            <a:endParaRPr lang="en-US" sz="3600" u="sng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41935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Each child should have one 5x7 index card and a pencil..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0" y="57150"/>
            <a:ext cx="3733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3200" smtClean="0">
                <a:solidFill>
                  <a:srgbClr val="FFFF00"/>
                </a:solidFill>
                <a:cs typeface="Times New Roman" pitchFamily="18" charset="0"/>
              </a:rPr>
              <a:t>Gita</a:t>
            </a:r>
          </a:p>
          <a:p>
            <a:pPr algn="just" eaLnBrk="0" hangingPunct="0"/>
            <a:r>
              <a:rPr lang="en-US" sz="3200" smtClean="0">
                <a:solidFill>
                  <a:srgbClr val="FFFF00"/>
                </a:solidFill>
                <a:cs typeface="Times New Roman" pitchFamily="18" charset="0"/>
              </a:rPr>
              <a:t>Krishna</a:t>
            </a:r>
          </a:p>
          <a:p>
            <a:pPr algn="just" eaLnBrk="0" hangingPunct="0"/>
            <a:r>
              <a:rPr lang="en-US" sz="3200" smtClean="0">
                <a:solidFill>
                  <a:srgbClr val="FFFF00"/>
                </a:solidFill>
                <a:cs typeface="Times New Roman" pitchFamily="18" charset="0"/>
              </a:rPr>
              <a:t>Arjuna</a:t>
            </a:r>
          </a:p>
          <a:p>
            <a:pPr algn="just" eaLnBrk="0" hangingPunct="0"/>
            <a:r>
              <a:rPr lang="en-US" sz="3200" smtClean="0">
                <a:solidFill>
                  <a:srgbClr val="FFFF00"/>
                </a:solidFill>
                <a:cs typeface="Times New Roman" pitchFamily="18" charset="0"/>
              </a:rPr>
              <a:t>Gurudeva</a:t>
            </a:r>
          </a:p>
          <a:p>
            <a:pPr algn="just" eaLnBrk="0" hangingPunct="0"/>
            <a:r>
              <a:rPr lang="en-US" sz="3200" smtClean="0">
                <a:solidFill>
                  <a:srgbClr val="FFFF00"/>
                </a:solidFill>
                <a:cs typeface="Times New Roman" pitchFamily="18" charset="0"/>
              </a:rPr>
              <a:t>Gokula</a:t>
            </a:r>
          </a:p>
          <a:p>
            <a:pPr algn="just" eaLnBrk="0" hangingPunct="0"/>
            <a:r>
              <a:rPr lang="en-US" sz="3200" smtClean="0">
                <a:solidFill>
                  <a:srgbClr val="FFFF00"/>
                </a:solidFill>
                <a:cs typeface="Times New Roman" pitchFamily="18" charset="0"/>
              </a:rPr>
              <a:t>Bhakta</a:t>
            </a:r>
          </a:p>
          <a:p>
            <a:pPr algn="just" eaLnBrk="0" hangingPunct="0"/>
            <a:r>
              <a:rPr lang="en-US" sz="3200" smtClean="0">
                <a:solidFill>
                  <a:srgbClr val="FFFF00"/>
                </a:solidFill>
                <a:cs typeface="Times New Roman" pitchFamily="18" charset="0"/>
              </a:rPr>
              <a:t>Sankirtana</a:t>
            </a:r>
          </a:p>
          <a:p>
            <a:pPr algn="just" eaLnBrk="0" hangingPunct="0"/>
            <a:r>
              <a:rPr lang="en-US" sz="3200" smtClean="0">
                <a:solidFill>
                  <a:srgbClr val="FFFF00"/>
                </a:solidFill>
                <a:cs typeface="Times New Roman" pitchFamily="18" charset="0"/>
              </a:rPr>
              <a:t>Vrindavana</a:t>
            </a:r>
          </a:p>
          <a:p>
            <a:pPr algn="just" eaLnBrk="0" hangingPunct="0"/>
            <a:r>
              <a:rPr lang="en-US" sz="3200" smtClean="0">
                <a:solidFill>
                  <a:srgbClr val="FFFF00"/>
                </a:solidFill>
                <a:cs typeface="Times New Roman" pitchFamily="18" charset="0"/>
              </a:rPr>
              <a:t>Govardana</a:t>
            </a:r>
          </a:p>
          <a:p>
            <a:pPr algn="just" eaLnBrk="0" hangingPunct="0"/>
            <a:r>
              <a:rPr lang="en-US" sz="3200" smtClean="0">
                <a:solidFill>
                  <a:srgbClr val="FFFF00"/>
                </a:solidFill>
                <a:cs typeface="Times New Roman" pitchFamily="18" charset="0"/>
              </a:rPr>
              <a:t>Radhakunda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85A2E-5F54-40CD-8B26-E237BD046BB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2743200" y="57150"/>
            <a:ext cx="640080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fi-FI" sz="2800">
                <a:solidFill>
                  <a:srgbClr val="FFC000"/>
                </a:solidFill>
              </a:rPr>
              <a:t>Jaya Rādha Mādhava </a:t>
            </a:r>
          </a:p>
          <a:p>
            <a:pPr eaLnBrk="0" hangingPunct="0">
              <a:tabLst>
                <a:tab pos="457200" algn="l"/>
              </a:tabLst>
            </a:pPr>
            <a:r>
              <a:rPr lang="fi-FI" sz="2800">
                <a:solidFill>
                  <a:srgbClr val="FFC000"/>
                </a:solidFill>
              </a:rPr>
              <a:t>	Jaya Kunja Vihārī</a:t>
            </a:r>
          </a:p>
          <a:p>
            <a:pPr eaLnBrk="0" hangingPunct="0">
              <a:tabLst>
                <a:tab pos="457200" algn="l"/>
              </a:tabLst>
            </a:pPr>
            <a:endParaRPr lang="en-US" sz="1100">
              <a:solidFill>
                <a:srgbClr val="FFFF00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fi-FI" sz="2800">
                <a:solidFill>
                  <a:srgbClr val="FFFF00"/>
                </a:solidFill>
              </a:rPr>
              <a:t>Jaya Gopī Jana Vallabha </a:t>
            </a:r>
          </a:p>
          <a:p>
            <a:pPr eaLnBrk="0" hangingPunct="0">
              <a:tabLst>
                <a:tab pos="457200" algn="l"/>
              </a:tabLst>
            </a:pPr>
            <a:r>
              <a:rPr lang="fi-FI" sz="2800">
                <a:solidFill>
                  <a:srgbClr val="FFFF00"/>
                </a:solidFill>
              </a:rPr>
              <a:t>	Jaya Giri Vara Dhārī 	... (Jaya)</a:t>
            </a:r>
            <a:endParaRPr lang="en-US" sz="1100">
              <a:solidFill>
                <a:srgbClr val="FFFF00"/>
              </a:solidFill>
            </a:endParaRPr>
          </a:p>
          <a:p>
            <a:pPr eaLnBrk="0" hangingPunct="0">
              <a:tabLst>
                <a:tab pos="457200" algn="l"/>
              </a:tabLst>
            </a:pPr>
            <a:endParaRPr lang="fi-FI">
              <a:solidFill>
                <a:srgbClr val="FFFF00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fi-FI" sz="2800">
                <a:solidFill>
                  <a:schemeClr val="bg1"/>
                </a:solidFill>
              </a:rPr>
              <a:t>Yaśodā Nandana Vraja Jana Ranjana</a:t>
            </a:r>
            <a:endParaRPr lang="en-US" sz="1100">
              <a:solidFill>
                <a:schemeClr val="bg1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fi-FI" sz="2800">
                <a:solidFill>
                  <a:schemeClr val="bg1"/>
                </a:solidFill>
              </a:rPr>
              <a:t>Yamunā tīra Vana Cāri          ... (Jaya)</a:t>
            </a:r>
          </a:p>
          <a:p>
            <a:pPr eaLnBrk="0" hangingPunct="0">
              <a:tabLst>
                <a:tab pos="457200" algn="l"/>
              </a:tabLst>
            </a:pPr>
            <a:endParaRPr lang="en-US" sz="1100"/>
          </a:p>
          <a:p>
            <a:pPr eaLnBrk="0" hangingPunct="0">
              <a:tabLst>
                <a:tab pos="457200" algn="l"/>
              </a:tabLst>
            </a:pPr>
            <a:r>
              <a:rPr lang="sv-SE" sz="2800">
                <a:solidFill>
                  <a:srgbClr val="FF9900"/>
                </a:solidFill>
              </a:rPr>
              <a:t>[ Hare Krishna Hare Krishna </a:t>
            </a:r>
          </a:p>
          <a:p>
            <a:pPr eaLnBrk="0" hangingPunct="0">
              <a:tabLst>
                <a:tab pos="457200" algn="l"/>
              </a:tabLst>
            </a:pPr>
            <a:r>
              <a:rPr lang="sv-SE" sz="2800">
                <a:solidFill>
                  <a:srgbClr val="FF9900"/>
                </a:solidFill>
              </a:rPr>
              <a:t>  Krishna Krishna Hare Hare</a:t>
            </a:r>
            <a:endParaRPr lang="en-US" sz="1100">
              <a:solidFill>
                <a:srgbClr val="FF9900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sv-SE" sz="2800">
                <a:solidFill>
                  <a:srgbClr val="FF9900"/>
                </a:solidFill>
              </a:rPr>
              <a:t>  Hare Rāma Hare Rāma </a:t>
            </a:r>
          </a:p>
          <a:p>
            <a:pPr eaLnBrk="0" hangingPunct="0">
              <a:tabLst>
                <a:tab pos="457200" algn="l"/>
              </a:tabLst>
            </a:pPr>
            <a:r>
              <a:rPr lang="sv-SE" sz="2800">
                <a:solidFill>
                  <a:srgbClr val="FF9900"/>
                </a:solidFill>
              </a:rPr>
              <a:t>  Rāma Rāma Hare Hare ]</a:t>
            </a:r>
            <a:endParaRPr lang="sv-SE" sz="3600">
              <a:solidFill>
                <a:srgbClr val="FF9900"/>
              </a:solidFill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/>
          <a:srcRect l="9375" r="15625"/>
          <a:stretch>
            <a:fillRect/>
          </a:stretch>
        </p:blipFill>
        <p:spPr bwMode="auto">
          <a:xfrm>
            <a:off x="0" y="0"/>
            <a:ext cx="2667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api.ning.com/files/rvDUoHlIrpGv6zrpP*TQ9zXcpJwBlle63o8QWNRJMuxffNOs3deL2*nK6LFWMz-GaZS6PavlizGZ5PfIIig6SGbo7iFhSY*5/krishnas_gita_updesha_be61.jpg"/>
          <p:cNvPicPr>
            <a:picLocks noChangeAspect="1" noChangeArrowheads="1"/>
          </p:cNvPicPr>
          <p:nvPr/>
        </p:nvPicPr>
        <p:blipFill>
          <a:blip r:embed="rId3"/>
          <a:srcRect b="8841"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</p:spPr>
      </p:pic>
      <p:sp>
        <p:nvSpPr>
          <p:cNvPr id="6147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283ED3-1971-446F-B0F5-4753B9366FD9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-19050"/>
            <a:ext cx="8915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8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Essence of Gita</a:t>
            </a:r>
            <a:endParaRPr lang="en-US" sz="8800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" name="Picture 6" descr="http://api.ning.com/files/-HcPujQV5Prkx5w2RVa8LWc133gdeKvESkG2qArcbNKs-gGqflTIVeEBYYxSU7C*pGlJn24thmz6WivJkPkt018zaKz5gkeO/BookReading.jpg?width=737&amp;height=5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0020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" y="3440490"/>
            <a:ext cx="19050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Who should read Bhagavad Gita?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6" name="10-Bliss In Valle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-457200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" numSld="4">
                <p:cTn id="7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91138" name="Picture 2" descr="http://upload.wikimedia.org/wikipedia/commons/3/3f/Ground_peanut_Oil_mill_India_sesame_%E0%A4%A4%E0%A4%BF%E0%A4%B2_%E0%AE%8E%E0%AE%B3%E0%AF%8D_%E0%B2%8E%E0%B2%B3%E0%B3%8D%E0%B2%B3%E0%B3%81_%E0%B4%8E%E0%B4%A3%E0%B5%8D%E0%B4%A3_%E0%B4%8E%E0%B4%B3%E0%B5%8D%E0%B4%B3%E0%B5%8D_cake_tahini_tamilnadu_tamil_nadu_foreigner_desi_indian_village_feature_story_2011_-_Etan_Doronne_myindiaexperi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22124" cy="5143500"/>
          </a:xfrm>
          <a:prstGeom prst="rect">
            <a:avLst/>
          </a:prstGeom>
          <a:noFill/>
        </p:spPr>
      </p:pic>
      <p:pic>
        <p:nvPicPr>
          <p:cNvPr id="91140" name="Picture 4" descr="http://www.kalimandir.org/shop/media/ecom/prodlg/Bhagavad-Gita-large.jpg"/>
          <p:cNvPicPr>
            <a:picLocks noChangeAspect="1" noChangeArrowheads="1"/>
          </p:cNvPicPr>
          <p:nvPr/>
        </p:nvPicPr>
        <p:blipFill>
          <a:blip r:embed="rId3"/>
          <a:srcRect b="24886"/>
          <a:stretch>
            <a:fillRect/>
          </a:stretch>
        </p:blipFill>
        <p:spPr bwMode="auto">
          <a:xfrm>
            <a:off x="4191000" y="0"/>
            <a:ext cx="4953001" cy="5146238"/>
          </a:xfrm>
          <a:prstGeom prst="rect">
            <a:avLst/>
          </a:prstGeom>
          <a:noFill/>
        </p:spPr>
      </p:pic>
      <p:pic>
        <p:nvPicPr>
          <p:cNvPr id="91142" name="Picture 6" descr="http://4.bp.blogspot.com/_9ctkT1Ncw-w/TU19dM37VkI/AAAAAAAAAAM/D5O8U-9xGHM/s1600/bhagavad-gita-front%25255B1%2525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047749"/>
            <a:ext cx="1066799" cy="1617713"/>
          </a:xfrm>
          <a:prstGeom prst="ellipse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" y="3562350"/>
            <a:ext cx="181492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Extracting Machine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09800" y="0"/>
            <a:ext cx="583134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smtClean="0"/>
              <a:t>But, how can we get the ‘</a:t>
            </a:r>
            <a:r>
              <a:rPr lang="en-US" sz="2400" b="1" smtClean="0"/>
              <a:t>essence</a:t>
            </a:r>
            <a:r>
              <a:rPr lang="en-US" sz="2000" smtClean="0"/>
              <a:t>’ of Bhagavad Gita?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3554" name="Picture 2" descr="http://srirangaminfo.com/img/srirangam-photos/Srirangam-Rajagopuram.JPG"/>
          <p:cNvPicPr>
            <a:picLocks noChangeAspect="1" noChangeArrowheads="1"/>
          </p:cNvPicPr>
          <p:nvPr/>
        </p:nvPicPr>
        <p:blipFill>
          <a:blip r:embed="rId2" cstate="print"/>
          <a:srcRect t="5165" b="703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23556" name="Picture 4" descr="http://www.iskconmumbai.com/wp-content/uploads/2012/07/lord-caitan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428750"/>
            <a:ext cx="2642101" cy="37147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560" name="Picture 8" descr="R E A D I N G . G I T A - Allahabad, Uttar Pradesh"/>
          <p:cNvPicPr>
            <a:picLocks noChangeAspect="1" noChangeArrowheads="1"/>
          </p:cNvPicPr>
          <p:nvPr/>
        </p:nvPicPr>
        <p:blipFill>
          <a:blip r:embed="rId4"/>
          <a:srcRect r="22368"/>
          <a:stretch>
            <a:fillRect/>
          </a:stretch>
        </p:blipFill>
        <p:spPr bwMode="auto">
          <a:xfrm flipH="1">
            <a:off x="4876800" y="821817"/>
            <a:ext cx="4267200" cy="4321683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dollsofindia.com/images/products/hindu-posters/kurukshetra-war-DC74_l.jpg"/>
          <p:cNvPicPr>
            <a:picLocks noChangeAspect="1" noChangeArrowheads="1"/>
          </p:cNvPicPr>
          <p:nvPr/>
        </p:nvPicPr>
        <p:blipFill>
          <a:blip r:embed="rId2"/>
          <a:srcRect l="2326" t="13418" r="3488" b="21670"/>
          <a:stretch>
            <a:fillRect/>
          </a:stretch>
        </p:blipFill>
        <p:spPr bwMode="auto">
          <a:xfrm>
            <a:off x="-35442" y="0"/>
            <a:ext cx="9179442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26" name="Picture 2" descr="http://4.bp.blogspot.com/-wFhpL0DQLxA/TwzQ_gf1mcI/AAAAAAAAAa8/X_JUwvfHnJo/s1600/Krishna%2526Arjuna.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378" y="0"/>
            <a:ext cx="2671378" cy="34861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56050" y="0"/>
            <a:ext cx="6087949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smtClean="0"/>
              <a:t>Gita has contradictions from starting to end.!</a:t>
            </a:r>
          </a:p>
          <a:p>
            <a:r>
              <a:rPr lang="en-US" sz="2000" smtClean="0"/>
              <a:t>First Krishna says, do your dharma..</a:t>
            </a:r>
          </a:p>
          <a:p>
            <a:r>
              <a:rPr lang="en-US" sz="2000" smtClean="0"/>
              <a:t>But what is at the end?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dollsofindia.com/images/products/hindu-posters/kurukshetra-war-DC74_l.jpg"/>
          <p:cNvPicPr>
            <a:picLocks noChangeAspect="1" noChangeArrowheads="1"/>
          </p:cNvPicPr>
          <p:nvPr/>
        </p:nvPicPr>
        <p:blipFill>
          <a:blip r:embed="rId2"/>
          <a:srcRect l="2326" t="13418" r="3488" b="21670"/>
          <a:stretch>
            <a:fillRect/>
          </a:stretch>
        </p:blipFill>
        <p:spPr bwMode="auto">
          <a:xfrm>
            <a:off x="76200" y="152400"/>
            <a:ext cx="3637779" cy="219075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152400" y="2724150"/>
            <a:ext cx="8534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Devarṣi-bhūtāpta nrṇām pitrṇām</a:t>
            </a:r>
            <a:endParaRPr kumimoji="0" lang="en-US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 kinkaro nāyam rṇī ca rājan</a:t>
            </a:r>
            <a:endParaRPr kumimoji="0" lang="en-US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Sarvātmanā yaḥ </a:t>
            </a:r>
            <a:r>
              <a:rPr kumimoji="0" lang="fi-FI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ś</a:t>
            </a: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araṇam </a:t>
            </a:r>
            <a:r>
              <a:rPr kumimoji="0" lang="fi-FI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ś</a:t>
            </a: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araṇyam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Gato mukundam parihrtya kartam .....</a:t>
            </a: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(S.B. 11.5.41)</a:t>
            </a:r>
            <a:r>
              <a:rPr kumimoji="0" lang="en-US" sz="1050" b="0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133350"/>
            <a:ext cx="533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smtClean="0">
                <a:solidFill>
                  <a:srgbClr val="FFFF00"/>
                </a:solidFill>
              </a:rPr>
              <a:t>Sarva-dharmān parityajya</a:t>
            </a:r>
          </a:p>
          <a:p>
            <a:r>
              <a:rPr lang="en-US" sz="2800" smtClean="0">
                <a:solidFill>
                  <a:srgbClr val="FFFF00"/>
                </a:solidFill>
              </a:rPr>
              <a:t>Mām ekam śaraṇam vraja</a:t>
            </a:r>
          </a:p>
          <a:p>
            <a:r>
              <a:rPr lang="en-US" sz="2800" smtClean="0">
                <a:solidFill>
                  <a:srgbClr val="FFFF00"/>
                </a:solidFill>
              </a:rPr>
              <a:t>Aham tvām sarva pāpebhyo</a:t>
            </a:r>
          </a:p>
          <a:p>
            <a:r>
              <a:rPr lang="en-US" sz="2800" smtClean="0">
                <a:solidFill>
                  <a:srgbClr val="FFFF00"/>
                </a:solidFill>
              </a:rPr>
              <a:t>Mokṣayiṣyāmi</a:t>
            </a:r>
            <a:r>
              <a:rPr lang="en-US" sz="2800" i="1" smtClean="0">
                <a:solidFill>
                  <a:srgbClr val="FFFF00"/>
                </a:solidFill>
              </a:rPr>
              <a:t> </a:t>
            </a:r>
            <a:r>
              <a:rPr lang="en-US" sz="2800" smtClean="0">
                <a:solidFill>
                  <a:srgbClr val="FFFF00"/>
                </a:solidFill>
              </a:rPr>
              <a:t>mā śucah </a:t>
            </a:r>
            <a:r>
              <a:rPr lang="en-US" sz="2400" smtClean="0">
                <a:solidFill>
                  <a:srgbClr val="FFFF00"/>
                </a:solidFill>
              </a:rPr>
              <a:t> </a:t>
            </a:r>
            <a:r>
              <a:rPr lang="en-US" smtClean="0">
                <a:solidFill>
                  <a:srgbClr val="FFC000"/>
                </a:solidFill>
              </a:rPr>
              <a:t>(B.G 18.66)  </a:t>
            </a:r>
            <a:r>
              <a:rPr lang="en-US" sz="1100" smtClean="0">
                <a:solidFill>
                  <a:srgbClr val="FFC000"/>
                </a:solidFill>
              </a:rPr>
              <a:t> </a:t>
            </a:r>
            <a:r>
              <a:rPr lang="en-US" smtClean="0"/>
              <a:t>              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74476" y="-19050"/>
            <a:ext cx="106952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smtClean="0"/>
              <a:t>G2-04</a:t>
            </a:r>
            <a:endParaRPr lang="en-US" sz="2800"/>
          </a:p>
        </p:txBody>
      </p:sp>
      <p:sp>
        <p:nvSpPr>
          <p:cNvPr id="9" name="TextBox 8"/>
          <p:cNvSpPr txBox="1"/>
          <p:nvPr/>
        </p:nvSpPr>
        <p:spPr>
          <a:xfrm>
            <a:off x="6013271" y="2114550"/>
            <a:ext cx="313072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smtClean="0">
                <a:hlinkClick r:id="rId3" action="ppaction://hlinkpres?slideindex=4&amp;slidetitle=Slide 4"/>
              </a:rPr>
              <a:t>Vedic Studies deck…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6CC35F-2EEF-4A71-8B9F-A872549DEA4D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381000" y="87312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u="sng" smtClean="0">
                <a:solidFill>
                  <a:srgbClr val="FFC000"/>
                </a:solidFill>
              </a:rPr>
              <a:t>1. General Instructions</a:t>
            </a:r>
            <a:endParaRPr lang="en-US" sz="2800" u="sng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594068"/>
            <a:ext cx="397320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63550">
              <a:buFont typeface="Arial" pitchFamily="34" charset="0"/>
              <a:buChar char="•"/>
            </a:pPr>
            <a:r>
              <a:rPr lang="en-US" sz="2800" smtClean="0">
                <a:solidFill>
                  <a:srgbClr val="FFFF00"/>
                </a:solidFill>
              </a:rPr>
              <a:t>We are not bodies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2800" smtClean="0">
                <a:solidFill>
                  <a:srgbClr val="FFFF00"/>
                </a:solidFill>
              </a:rPr>
              <a:t>Disciplines and Yoga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2800" smtClean="0">
                <a:solidFill>
                  <a:srgbClr val="FFFF00"/>
                </a:solidFill>
              </a:rPr>
              <a:t>Nature of souls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2800" smtClean="0">
                <a:solidFill>
                  <a:srgbClr val="FFFF00"/>
                </a:solidFill>
              </a:rPr>
              <a:t>Goal of jivas</a:t>
            </a:r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32770" name="Picture 2" descr="http://northernarizonayogacenter.com/wp-content/uploads/2009/11/yoga-instruct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599" y="742950"/>
            <a:ext cx="5105401" cy="3826247"/>
          </a:xfrm>
          <a:prstGeom prst="rect">
            <a:avLst/>
          </a:prstGeom>
          <a:noFill/>
        </p:spPr>
      </p:pic>
      <p:pic>
        <p:nvPicPr>
          <p:cNvPr id="6" name="10-Bliss In Valle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-457200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00" numSld="5">
                <p:cTn id="7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6CC35F-2EEF-4A71-8B9F-A872549DEA4D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381000" y="87312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u="sng" smtClean="0">
                <a:solidFill>
                  <a:srgbClr val="FFC000"/>
                </a:solidFill>
              </a:rPr>
              <a:t>2. Secret Instructions</a:t>
            </a:r>
            <a:endParaRPr lang="en-US" sz="2800" u="sng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84029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lang="en-US" sz="3200" smtClean="0">
                <a:solidFill>
                  <a:srgbClr val="FFFF00"/>
                </a:solidFill>
              </a:rPr>
              <a:t> What is Brahman</a:t>
            </a:r>
          </a:p>
          <a:p>
            <a:pPr indent="177800">
              <a:buFont typeface="Arial" pitchFamily="34" charset="0"/>
              <a:buChar char="•"/>
            </a:pPr>
            <a:r>
              <a:rPr lang="en-US" sz="3200" smtClean="0">
                <a:solidFill>
                  <a:srgbClr val="FFFF00"/>
                </a:solidFill>
              </a:rPr>
              <a:t> Liberatation</a:t>
            </a:r>
          </a:p>
          <a:p>
            <a:pPr indent="177800">
              <a:buFont typeface="Arial" pitchFamily="34" charset="0"/>
              <a:buChar char="•"/>
            </a:pPr>
            <a:r>
              <a:rPr lang="en-US" sz="3200" smtClean="0">
                <a:solidFill>
                  <a:srgbClr val="FFFF00"/>
                </a:solidFill>
              </a:rPr>
              <a:t> Offering fruit of duties</a:t>
            </a:r>
            <a:endParaRPr lang="en-US" sz="3200">
              <a:solidFill>
                <a:srgbClr val="FFFF00"/>
              </a:solidFill>
            </a:endParaRPr>
          </a:p>
        </p:txBody>
      </p:sp>
      <p:pic>
        <p:nvPicPr>
          <p:cNvPr id="31746" name="Picture 2" descr="http://images.elephantjournal.com/wp-content/uploads/2011/11/yog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666750"/>
            <a:ext cx="3362075" cy="4181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6CC35F-2EEF-4A71-8B9F-A872549DEA4D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381000" y="87312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u="sng" smtClean="0">
                <a:solidFill>
                  <a:srgbClr val="FFC000"/>
                </a:solidFill>
              </a:rPr>
              <a:t>3. More Secret Instructions</a:t>
            </a:r>
            <a:endParaRPr lang="en-US" sz="2800" u="sng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1657350"/>
            <a:ext cx="335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3550">
              <a:buFont typeface="Arial" pitchFamily="34" charset="0"/>
              <a:buChar char="•"/>
            </a:pPr>
            <a:r>
              <a:rPr lang="en-US" sz="2800" smtClean="0">
                <a:solidFill>
                  <a:srgbClr val="FFFF00"/>
                </a:solidFill>
              </a:rPr>
              <a:t>Fallible souls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2800" smtClean="0">
                <a:solidFill>
                  <a:srgbClr val="FFFF00"/>
                </a:solidFill>
              </a:rPr>
              <a:t>Infallible souls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2800" smtClean="0">
                <a:solidFill>
                  <a:srgbClr val="FFFF00"/>
                </a:solidFill>
              </a:rPr>
              <a:t>Jivatma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2800" smtClean="0">
                <a:solidFill>
                  <a:srgbClr val="FFFF00"/>
                </a:solidFill>
              </a:rPr>
              <a:t>Paramatma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2800" smtClean="0">
                <a:solidFill>
                  <a:srgbClr val="FFFF00"/>
                </a:solidFill>
              </a:rPr>
              <a:t>Yogas &amp; Yogies</a:t>
            </a:r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30722" name="Picture 2" descr="http://antaryamin.files.wordpress.com/2010/05/paramatma.jpg?w=239&amp;h=3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726011"/>
            <a:ext cx="3038475" cy="4055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6CC35F-2EEF-4A71-8B9F-A872549DEA4D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381000" y="87312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u="sng" smtClean="0">
                <a:solidFill>
                  <a:srgbClr val="FFC000"/>
                </a:solidFill>
              </a:rPr>
              <a:t>4. Most Secret Instructions</a:t>
            </a:r>
            <a:endParaRPr lang="en-US" sz="2800" u="sng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1885950"/>
            <a:ext cx="34906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63550">
              <a:buFont typeface="Arial" pitchFamily="34" charset="0"/>
              <a:buChar char="•"/>
            </a:pPr>
            <a:r>
              <a:rPr lang="en-US" sz="2800" smtClean="0">
                <a:solidFill>
                  <a:srgbClr val="FFFF00"/>
                </a:solidFill>
              </a:rPr>
              <a:t>Guhyatam (Ch-9)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2800" smtClean="0">
                <a:solidFill>
                  <a:srgbClr val="FFFF00"/>
                </a:solidFill>
              </a:rPr>
              <a:t>Bhakti Yoga</a:t>
            </a:r>
          </a:p>
        </p:txBody>
      </p:sp>
      <p:pic>
        <p:nvPicPr>
          <p:cNvPr id="28674" name="Picture 2" descr="http://krishnasmercy.files.wordpress.com/2011/03/hindu_poster_as27_l.jpg?w=204&amp;h=2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854447"/>
            <a:ext cx="3314700" cy="3850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EB2695-931D-4BDE-913C-3BDF0F6A8EC9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7171" name="Picture 2" descr="http://scc.losrios.edu/%7Esah/physics/2012/2012%20Plane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401"/>
            <a:ext cx="91440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07501" y="0"/>
            <a:ext cx="3836499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smtClean="0"/>
              <a:t>What happened to Dec 21, 2012?</a:t>
            </a:r>
            <a:endParaRPr lang="en-US" sz="3200"/>
          </a:p>
        </p:txBody>
      </p:sp>
      <p:pic>
        <p:nvPicPr>
          <p:cNvPr id="7173" name="Picture 4" descr="http://lewispatzner.files.wordpress.com/2012/07/jd-polar-shif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47800" y="4440019"/>
            <a:ext cx="6248400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C000"/>
                </a:solidFill>
              </a:rPr>
              <a:t>Week# </a:t>
            </a:r>
            <a:r>
              <a:rPr lang="en-US" sz="3600" smtClean="0">
                <a:solidFill>
                  <a:srgbClr val="FFC000"/>
                </a:solidFill>
              </a:rPr>
              <a:t>248</a:t>
            </a:r>
            <a:r>
              <a:rPr lang="en-US" sz="3600">
                <a:solidFill>
                  <a:srgbClr val="FFC000"/>
                </a:solidFill>
              </a:rPr>
              <a:t> </a:t>
            </a:r>
            <a:r>
              <a:rPr lang="en-US" sz="3600" smtClean="0">
                <a:solidFill>
                  <a:srgbClr val="FFC000"/>
                </a:solidFill>
              </a:rPr>
              <a:t>- Jan 04, 2013</a:t>
            </a:r>
            <a:endParaRPr lang="en-US" sz="360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25602" name="Picture 2" descr="http://4.bp.blogspot.com/_9ctkT1Ncw-w/TU19dM37VkI/AAAAAAAAAAM/D5O8U-9xGHM/s1600/bhagavad-gita-front%25255B1%2525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19150"/>
            <a:ext cx="1143000" cy="1533526"/>
          </a:xfrm>
          <a:prstGeom prst="rect">
            <a:avLst/>
          </a:prstGeom>
          <a:noFill/>
        </p:spPr>
      </p:pic>
      <p:pic>
        <p:nvPicPr>
          <p:cNvPr id="25604" name="Picture 4" descr="https://encrypted-tbn0.gstatic.com/images?q=tbn:ANd9GcSfN7BEvq3GFYzeu0dQ81pUB-hrFZHovYboGWnAaHNqhjjYluZ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2419350"/>
            <a:ext cx="1143000" cy="1304925"/>
          </a:xfrm>
          <a:prstGeom prst="rect">
            <a:avLst/>
          </a:prstGeom>
          <a:noFill/>
        </p:spPr>
      </p:pic>
      <p:pic>
        <p:nvPicPr>
          <p:cNvPr id="25606" name="Picture 6" descr="https://encrypted-tbn0.gstatic.com/images?q=tbn:ANd9GcS6x1eqTc3uPDwedp12mP6Hqp_MkL2hrumMXUNW1jto8rQ1bVqR2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867150"/>
            <a:ext cx="1143000" cy="12763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05000" y="1123950"/>
            <a:ext cx="3429000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smtClean="0"/>
              <a:t>War</a:t>
            </a:r>
            <a:endParaRPr lang="en-US" sz="4000"/>
          </a:p>
        </p:txBody>
      </p:sp>
      <p:sp>
        <p:nvSpPr>
          <p:cNvPr id="12" name="TextBox 11"/>
          <p:cNvSpPr txBox="1"/>
          <p:nvPr/>
        </p:nvSpPr>
        <p:spPr>
          <a:xfrm>
            <a:off x="5568770" y="1123950"/>
            <a:ext cx="3575230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smtClean="0"/>
              <a:t>Saranagati</a:t>
            </a:r>
            <a:endParaRPr lang="en-US" sz="4000"/>
          </a:p>
        </p:txBody>
      </p:sp>
      <p:sp>
        <p:nvSpPr>
          <p:cNvPr id="13" name="TextBox 12"/>
          <p:cNvSpPr txBox="1"/>
          <p:nvPr/>
        </p:nvSpPr>
        <p:spPr>
          <a:xfrm>
            <a:off x="1905000" y="2571750"/>
            <a:ext cx="3429000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smtClean="0"/>
              <a:t>Sarnagati</a:t>
            </a:r>
            <a:endParaRPr lang="en-US" sz="4000"/>
          </a:p>
        </p:txBody>
      </p:sp>
      <p:sp>
        <p:nvSpPr>
          <p:cNvPr id="14" name="TextBox 13"/>
          <p:cNvSpPr txBox="1"/>
          <p:nvPr/>
        </p:nvSpPr>
        <p:spPr>
          <a:xfrm>
            <a:off x="5576010" y="2571750"/>
            <a:ext cx="356799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smtClean="0"/>
              <a:t>Nama Sankirtan</a:t>
            </a:r>
            <a:endParaRPr lang="en-US" sz="4000"/>
          </a:p>
        </p:txBody>
      </p:sp>
      <p:sp>
        <p:nvSpPr>
          <p:cNvPr id="15" name="TextBox 14"/>
          <p:cNvSpPr txBox="1"/>
          <p:nvPr/>
        </p:nvSpPr>
        <p:spPr>
          <a:xfrm>
            <a:off x="1828800" y="285750"/>
            <a:ext cx="2077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smtClean="0">
                <a:solidFill>
                  <a:schemeClr val="bg1"/>
                </a:solidFill>
              </a:rPr>
              <a:t>Starts With</a:t>
            </a:r>
            <a:endParaRPr lang="en-US" sz="2800" b="1" u="sng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21170" y="285750"/>
            <a:ext cx="193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smtClean="0">
                <a:solidFill>
                  <a:schemeClr val="bg1"/>
                </a:solidFill>
              </a:rPr>
              <a:t>Ends With</a:t>
            </a:r>
            <a:endParaRPr lang="en-US" sz="2800" b="1" u="sng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2210" y="4171950"/>
            <a:ext cx="349179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smtClean="0"/>
              <a:t>Nama Sankirtan</a:t>
            </a:r>
            <a:endParaRPr lang="en-US" sz="4000"/>
          </a:p>
        </p:txBody>
      </p:sp>
      <p:sp>
        <p:nvSpPr>
          <p:cNvPr id="18" name="TextBox 17"/>
          <p:cNvSpPr txBox="1"/>
          <p:nvPr/>
        </p:nvSpPr>
        <p:spPr>
          <a:xfrm>
            <a:off x="5562600" y="4171950"/>
            <a:ext cx="35814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smtClean="0"/>
              <a:t>Prema</a:t>
            </a:r>
            <a:endParaRPr lang="en-US" sz="4000"/>
          </a:p>
        </p:txBody>
      </p:sp>
      <p:sp>
        <p:nvSpPr>
          <p:cNvPr id="19" name="Rectangle 18"/>
          <p:cNvSpPr/>
          <p:nvPr/>
        </p:nvSpPr>
        <p:spPr>
          <a:xfrm>
            <a:off x="304800" y="2343150"/>
            <a:ext cx="8839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4800" y="742950"/>
            <a:ext cx="8839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7200" y="2343150"/>
            <a:ext cx="8839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7200" y="742950"/>
            <a:ext cx="8839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04800" y="3790950"/>
            <a:ext cx="8839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4572000" y="1047750"/>
            <a:ext cx="990600" cy="3810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4572000" y="2495550"/>
            <a:ext cx="990600" cy="3810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4572000" y="4019550"/>
            <a:ext cx="990600" cy="3810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6CC35F-2EEF-4A71-8B9F-A872549DEA4D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381000" y="87312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u="sng">
                <a:solidFill>
                  <a:srgbClr val="FFC000"/>
                </a:solidFill>
              </a:rPr>
              <a:t>What is the essence of Bhagavad Gita?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600200" y="666750"/>
            <a:ext cx="56388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sv-SE" sz="2800">
                <a:solidFill>
                  <a:srgbClr val="FFFF00"/>
                </a:solidFill>
                <a:cs typeface="Times New Roman" pitchFamily="18" charset="0"/>
              </a:rPr>
              <a:t>Man-manā bhava mad-bhakto</a:t>
            </a:r>
            <a:endParaRPr lang="en-US">
              <a:solidFill>
                <a:srgbClr val="FFFF00"/>
              </a:solidFill>
            </a:endParaRPr>
          </a:p>
          <a:p>
            <a:pPr eaLnBrk="0" hangingPunct="0"/>
            <a:r>
              <a:rPr lang="sv-SE" sz="2800" smtClean="0">
                <a:solidFill>
                  <a:srgbClr val="FFFF00"/>
                </a:solidFill>
                <a:cs typeface="Times New Roman" pitchFamily="18" charset="0"/>
              </a:rPr>
              <a:t>Mad </a:t>
            </a:r>
            <a:r>
              <a:rPr lang="sv-SE" sz="2800">
                <a:solidFill>
                  <a:srgbClr val="FFFF00"/>
                </a:solidFill>
                <a:cs typeface="Times New Roman" pitchFamily="18" charset="0"/>
              </a:rPr>
              <a:t>yāj</a:t>
            </a:r>
            <a:r>
              <a:rPr lang="en-US" sz="2800">
                <a:solidFill>
                  <a:srgbClr val="FFFF00"/>
                </a:solidFill>
                <a:cs typeface="Times New Roman" pitchFamily="18" charset="0"/>
              </a:rPr>
              <a:t>ī</a:t>
            </a:r>
            <a:r>
              <a:rPr lang="sv-SE" sz="2800">
                <a:solidFill>
                  <a:srgbClr val="FFFF00"/>
                </a:solidFill>
                <a:cs typeface="Times New Roman" pitchFamily="18" charset="0"/>
              </a:rPr>
              <a:t> mām namaskuru</a:t>
            </a:r>
            <a:endParaRPr lang="en-US">
              <a:solidFill>
                <a:srgbClr val="FFFF00"/>
              </a:solidFill>
            </a:endParaRPr>
          </a:p>
          <a:p>
            <a:pPr eaLnBrk="0" hangingPunct="0"/>
            <a:r>
              <a:rPr lang="sv-SE" sz="2800">
                <a:solidFill>
                  <a:srgbClr val="FFFF00"/>
                </a:solidFill>
                <a:cs typeface="Times New Roman" pitchFamily="18" charset="0"/>
              </a:rPr>
              <a:t>Mām evaiṣyasi </a:t>
            </a:r>
            <a:r>
              <a:rPr lang="sv-SE" sz="2800" smtClean="0">
                <a:solidFill>
                  <a:srgbClr val="FFFF00"/>
                </a:solidFill>
                <a:cs typeface="Times New Roman" pitchFamily="18" charset="0"/>
              </a:rPr>
              <a:t>satyam te</a:t>
            </a:r>
            <a:endParaRPr lang="sv-SE" sz="2800">
              <a:solidFill>
                <a:srgbClr val="FFFF00"/>
              </a:solidFill>
              <a:cs typeface="Times New Roman" pitchFamily="18" charset="0"/>
            </a:endParaRPr>
          </a:p>
          <a:p>
            <a:pPr eaLnBrk="0" hangingPunct="0"/>
            <a:r>
              <a:rPr lang="sv-SE" sz="2800" smtClean="0">
                <a:solidFill>
                  <a:srgbClr val="FFFF00"/>
                </a:solidFill>
                <a:cs typeface="Times New Roman" pitchFamily="18" charset="0"/>
              </a:rPr>
              <a:t>Pratijāne priyo ’si me</a:t>
            </a:r>
            <a:r>
              <a:rPr lang="en-US" sz="1200" smtClean="0">
                <a:solidFill>
                  <a:srgbClr val="FFFF00"/>
                </a:solidFill>
              </a:rPr>
              <a:t> </a:t>
            </a:r>
            <a:r>
              <a:rPr lang="en-US" sz="3600" smtClean="0">
                <a:solidFill>
                  <a:srgbClr val="FFFF00"/>
                </a:solidFill>
              </a:rPr>
              <a:t>      </a:t>
            </a:r>
            <a:r>
              <a:rPr lang="en-US" sz="2000" smtClean="0">
                <a:solidFill>
                  <a:srgbClr val="FFC000"/>
                </a:solidFill>
              </a:rPr>
              <a:t>B.G 18.65</a:t>
            </a:r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9107" y="4558725"/>
            <a:ext cx="382489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smtClean="0">
                <a:hlinkClick r:id="rId3" action="ppaction://hlinkpres?slideindex=1&amp;slidetitle=Slide 1"/>
              </a:rPr>
              <a:t>Click for Vedic Studies</a:t>
            </a:r>
            <a:endParaRPr lang="en-US" sz="3200"/>
          </a:p>
        </p:txBody>
      </p:sp>
      <p:sp>
        <p:nvSpPr>
          <p:cNvPr id="7" name="TextBox 6"/>
          <p:cNvSpPr txBox="1"/>
          <p:nvPr/>
        </p:nvSpPr>
        <p:spPr>
          <a:xfrm>
            <a:off x="7821202" y="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66FF66"/>
                </a:solidFill>
              </a:rPr>
              <a:t>G2-03</a:t>
            </a:r>
            <a:endParaRPr lang="en-US" sz="3200">
              <a:solidFill>
                <a:srgbClr val="66FF66"/>
              </a:solidFill>
            </a:endParaRPr>
          </a:p>
        </p:txBody>
      </p:sp>
      <p:pic>
        <p:nvPicPr>
          <p:cNvPr id="8" name="2012-2-G2-03-Man Mana Bhava Mad Bhakt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153400" y="1200150"/>
            <a:ext cx="685800" cy="685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2800350"/>
            <a:ext cx="845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“Offer your mind to Me; become My bhakta; Worship Me and offer obeisances to Me. In this way, you will certainly come to Me. I promise you this truthfully because you are very dear to Me.”</a:t>
            </a:r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6CC35F-2EEF-4A71-8B9F-A872549DEA4D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295400" y="895350"/>
            <a:ext cx="6858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sv-SE" sz="2800">
                <a:solidFill>
                  <a:srgbClr val="FFFF00"/>
                </a:solidFill>
                <a:cs typeface="Times New Roman" pitchFamily="18" charset="0"/>
              </a:rPr>
              <a:t>Man-manā bhava mad-bhakto</a:t>
            </a:r>
            <a:endParaRPr lang="en-US">
              <a:solidFill>
                <a:srgbClr val="FFFF00"/>
              </a:solidFill>
            </a:endParaRPr>
          </a:p>
          <a:p>
            <a:pPr eaLnBrk="0" hangingPunct="0"/>
            <a:r>
              <a:rPr lang="sv-SE" sz="2800" smtClean="0">
                <a:solidFill>
                  <a:srgbClr val="FFFF00"/>
                </a:solidFill>
                <a:cs typeface="Times New Roman" pitchFamily="18" charset="0"/>
              </a:rPr>
              <a:t>Mad </a:t>
            </a:r>
            <a:r>
              <a:rPr lang="sv-SE" sz="2800">
                <a:solidFill>
                  <a:srgbClr val="FFFF00"/>
                </a:solidFill>
                <a:cs typeface="Times New Roman" pitchFamily="18" charset="0"/>
              </a:rPr>
              <a:t>yāj</a:t>
            </a:r>
            <a:r>
              <a:rPr lang="en-US" sz="2800">
                <a:solidFill>
                  <a:srgbClr val="FFFF00"/>
                </a:solidFill>
                <a:cs typeface="Times New Roman" pitchFamily="18" charset="0"/>
              </a:rPr>
              <a:t>ī</a:t>
            </a:r>
            <a:r>
              <a:rPr lang="sv-SE" sz="2800">
                <a:solidFill>
                  <a:srgbClr val="FFFF00"/>
                </a:solidFill>
                <a:cs typeface="Times New Roman" pitchFamily="18" charset="0"/>
              </a:rPr>
              <a:t> mām namaskuru</a:t>
            </a:r>
            <a:endParaRPr lang="en-US">
              <a:solidFill>
                <a:srgbClr val="FFFF00"/>
              </a:solidFill>
            </a:endParaRPr>
          </a:p>
          <a:p>
            <a:pPr eaLnBrk="0" hangingPunct="0"/>
            <a:r>
              <a:rPr lang="sv-SE" sz="2800">
                <a:solidFill>
                  <a:srgbClr val="FFFF00"/>
                </a:solidFill>
                <a:cs typeface="Times New Roman" pitchFamily="18" charset="0"/>
              </a:rPr>
              <a:t>Mām evaiṣyasi </a:t>
            </a:r>
            <a:r>
              <a:rPr lang="sv-SE" sz="2800" smtClean="0">
                <a:solidFill>
                  <a:srgbClr val="FFFF00"/>
                </a:solidFill>
                <a:cs typeface="Times New Roman" pitchFamily="18" charset="0"/>
              </a:rPr>
              <a:t>yuktaivam</a:t>
            </a:r>
            <a:endParaRPr lang="sv-SE" sz="2800">
              <a:solidFill>
                <a:srgbClr val="FFFF00"/>
              </a:solidFill>
              <a:cs typeface="Times New Roman" pitchFamily="18" charset="0"/>
            </a:endParaRPr>
          </a:p>
          <a:p>
            <a:pPr eaLnBrk="0" hangingPunct="0"/>
            <a:r>
              <a:rPr lang="sv-SE" sz="2800" smtClean="0">
                <a:solidFill>
                  <a:srgbClr val="FFFF00"/>
                </a:solidFill>
                <a:cs typeface="Times New Roman" pitchFamily="18" charset="0"/>
              </a:rPr>
              <a:t>Atmānam mat parāyanah </a:t>
            </a:r>
            <a:r>
              <a:rPr lang="en-US" sz="3600" smtClean="0">
                <a:solidFill>
                  <a:srgbClr val="FFFF00"/>
                </a:solidFill>
              </a:rPr>
              <a:t>   </a:t>
            </a:r>
            <a:r>
              <a:rPr lang="en-US" sz="2400" smtClean="0">
                <a:solidFill>
                  <a:srgbClr val="FFC000"/>
                </a:solidFill>
              </a:rPr>
              <a:t>B.G 9.34</a:t>
            </a:r>
            <a:endParaRPr lang="en-US" sz="280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33350"/>
            <a:ext cx="5025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smtClean="0">
                <a:solidFill>
                  <a:srgbClr val="FFC000"/>
                </a:solidFill>
              </a:rPr>
              <a:t>Similar one you studied earlier</a:t>
            </a:r>
            <a:endParaRPr lang="en-US" sz="2800" u="sng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3105150"/>
            <a:ext cx="822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Engage your mind always in thinking of Me, become My devotee, offer obeisances to Me and worship Me. Being completely absorbed in Me, surely you will come to Me.</a:t>
            </a:r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ttp://p4poetry.com/wp-content/uploads/2009/12/Radha__gopis_lam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4114800" y="4171950"/>
            <a:ext cx="4953000" cy="76944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u="sng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Man manā bhava…</a:t>
            </a:r>
            <a:endParaRPr lang="en-US" sz="40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6800" y="1043047"/>
            <a:ext cx="7543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defRPr/>
            </a:pPr>
            <a:r>
              <a:rPr lang="en-US" sz="3200" b="1" smtClean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Tava kathāmrtam tapta-jīvanam</a:t>
            </a:r>
          </a:p>
          <a:p>
            <a:pPr hangingPunct="0">
              <a:defRPr/>
            </a:pPr>
            <a:r>
              <a:rPr lang="en-US" sz="3200" b="1" smtClean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Kavibhir īditam kalmaşāpaham</a:t>
            </a:r>
          </a:p>
          <a:p>
            <a:pPr hangingPunct="0">
              <a:defRPr/>
            </a:pPr>
            <a:r>
              <a:rPr lang="en-US" sz="3200" b="1" smtClean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Śravaņa-mangalam šrīmad ātatam</a:t>
            </a:r>
          </a:p>
          <a:p>
            <a:pPr hangingPunct="0">
              <a:defRPr/>
            </a:pPr>
            <a:r>
              <a:rPr lang="en-US" sz="3200" b="1" smtClean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Bhuvi grņanti ye bhūri-dā janāh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0"/>
            <a:ext cx="616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smtClean="0">
                <a:solidFill>
                  <a:srgbClr val="FFFF00"/>
                </a:solidFill>
              </a:rPr>
              <a:t>Gopi Gita – Let us sing 1 to 9</a:t>
            </a:r>
            <a:endParaRPr lang="en-US" sz="3600" u="sng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4324350"/>
            <a:ext cx="415415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smtClean="0">
                <a:hlinkClick r:id="rId2" action="ppaction://hlinkpres?slideindex=1&amp;slidetitle=Slide 1"/>
              </a:rPr>
              <a:t>Click here for full deck…</a:t>
            </a:r>
            <a:endParaRPr lang="en-US" sz="3200"/>
          </a:p>
        </p:txBody>
      </p:sp>
      <p:sp>
        <p:nvSpPr>
          <p:cNvPr id="7" name="TextBox 6"/>
          <p:cNvSpPr txBox="1"/>
          <p:nvPr/>
        </p:nvSpPr>
        <p:spPr>
          <a:xfrm>
            <a:off x="228600" y="1649909"/>
            <a:ext cx="498855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smtClean="0"/>
              <a:t>9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glimpseofkrishna.com/images/flute.jpg"/>
          <p:cNvPicPr>
            <a:picLocks noChangeAspect="1" noChangeArrowheads="1"/>
          </p:cNvPicPr>
          <p:nvPr/>
        </p:nvPicPr>
        <p:blipFill>
          <a:blip r:embed="rId3"/>
          <a:srcRect t="1296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2685"/>
            <a:ext cx="9144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mtClean="0"/>
              <a:t>Vraja Gopis are the topmost example in remembering Krishna always…</a:t>
            </a:r>
            <a:endParaRPr lang="en-US" sz="2400"/>
          </a:p>
        </p:txBody>
      </p:sp>
      <p:pic>
        <p:nvPicPr>
          <p:cNvPr id="6" name="1-05 Track 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533400" y="49149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00" numSld="11">
                <p:cTn id="7" repeatCount="5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0"/>
            <a:ext cx="6781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76200" y="57150"/>
            <a:ext cx="22860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C000"/>
                </a:solidFill>
                <a:latin typeface="Calibri" pitchFamily="34" charset="0"/>
              </a:rPr>
              <a:t>Once a newly married girl came to Vrindavan to live with her husband</a:t>
            </a:r>
            <a:r>
              <a:rPr lang="en-US" sz="2000" smtClean="0">
                <a:solidFill>
                  <a:srgbClr val="FFC000"/>
                </a:solidFill>
                <a:latin typeface="Calibri" pitchFamily="34" charset="0"/>
              </a:rPr>
              <a:t>…</a:t>
            </a:r>
          </a:p>
          <a:p>
            <a:endParaRPr lang="en-US" sz="1200">
              <a:solidFill>
                <a:srgbClr val="FFC000"/>
              </a:solidFill>
              <a:latin typeface="Calibri" pitchFamily="34" charset="0"/>
            </a:endParaRPr>
          </a:p>
          <a:p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(Only after accumulating so much sukrti one gets that fortune)</a:t>
            </a:r>
          </a:p>
        </p:txBody>
      </p:sp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3"/>
          <a:srcRect l="65334"/>
          <a:stretch>
            <a:fillRect/>
          </a:stretch>
        </p:blipFill>
        <p:spPr bwMode="auto">
          <a:xfrm>
            <a:off x="5670550" y="0"/>
            <a:ext cx="34734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r="6816"/>
          <a:stretch>
            <a:fillRect/>
          </a:stretch>
        </p:blipFill>
        <p:spPr bwMode="auto">
          <a:xfrm>
            <a:off x="2436814" y="0"/>
            <a:ext cx="670718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" descr="http://3.bp.blogspot.com/_LwMLrfjTy4w/S90TJ0Rc1FI/AAAAAAAAAYk/F5fusa-X5c0/s1600/01.JPG"/>
          <p:cNvPicPr>
            <a:picLocks noChangeAspect="1" noChangeArrowheads="1"/>
          </p:cNvPicPr>
          <p:nvPr/>
        </p:nvPicPr>
        <p:blipFill>
          <a:blip r:embed="rId3"/>
          <a:srcRect l="3152" r="5429"/>
          <a:stretch>
            <a:fillRect/>
          </a:stretch>
        </p:blipFill>
        <p:spPr bwMode="auto">
          <a:xfrm>
            <a:off x="0" y="57150"/>
            <a:ext cx="23622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 l="21556" r="16222"/>
          <a:stretch>
            <a:fillRect/>
          </a:stretch>
        </p:blipFill>
        <p:spPr bwMode="auto">
          <a:xfrm>
            <a:off x="2362200" y="2659924"/>
            <a:ext cx="2209800" cy="248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print"/>
          <a:srcRect l="18000" t="7333" r="18000" b="7333"/>
          <a:stretch>
            <a:fillRect/>
          </a:stretch>
        </p:blipFill>
        <p:spPr bwMode="auto">
          <a:xfrm>
            <a:off x="7467600" y="1047750"/>
            <a:ext cx="1676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 t="1174"/>
          <a:stretch>
            <a:fillRect/>
          </a:stretch>
        </p:blipFill>
        <p:spPr bwMode="auto">
          <a:xfrm>
            <a:off x="4876802" y="813480"/>
            <a:ext cx="2133599" cy="193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1" y="3029238"/>
            <a:ext cx="1600201" cy="211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343401" y="2979532"/>
            <a:ext cx="1676399" cy="216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76200" y="1771650"/>
            <a:ext cx="2209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C000"/>
                </a:solidFill>
                <a:latin typeface="Calibri" pitchFamily="34" charset="0"/>
              </a:rPr>
              <a:t>She heard about people flock to see Nanda Nandana herding the cows.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 noChangeArrowheads="1"/>
          </p:cNvPicPr>
          <p:nvPr/>
        </p:nvPicPr>
        <p:blipFill>
          <a:blip r:embed="rId2"/>
          <a:srcRect l="65334"/>
          <a:stretch>
            <a:fillRect/>
          </a:stretch>
        </p:blipFill>
        <p:spPr bwMode="auto">
          <a:xfrm>
            <a:off x="6172200" y="0"/>
            <a:ext cx="29718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2438400" y="4208443"/>
            <a:ext cx="6705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But she was denied about a black snake. She was locked into the house.</a:t>
            </a:r>
            <a:endParaRPr lang="en-US" sz="240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76200" y="57150"/>
            <a:ext cx="2209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She asked her mother-in-law for permission to go </a:t>
            </a:r>
            <a:r>
              <a:rPr lang="en-US" sz="2400" smtClean="0">
                <a:solidFill>
                  <a:srgbClr val="FFC000"/>
                </a:solidFill>
                <a:latin typeface="Calibri" pitchFamily="34" charset="0"/>
              </a:rPr>
              <a:t>outside and </a:t>
            </a:r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see..</a:t>
            </a: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0"/>
            <a:ext cx="37338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022828"/>
            <a:ext cx="2324100" cy="239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/>
          <a:srcRect r="681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5" cstate="print"/>
          <a:srcRect b="5343"/>
          <a:stretch>
            <a:fillRect/>
          </a:stretch>
        </p:blipFill>
        <p:spPr bwMode="auto">
          <a:xfrm flipH="1">
            <a:off x="2667000" y="933450"/>
            <a:ext cx="31242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8372" name="Picture 7"/>
          <p:cNvPicPr>
            <a:picLocks noChangeAspect="1" noChangeArrowheads="1"/>
          </p:cNvPicPr>
          <p:nvPr/>
        </p:nvPicPr>
        <p:blipFill>
          <a:blip r:embed="rId6" cstate="print"/>
          <a:srcRect l="65334"/>
          <a:stretch>
            <a:fillRect/>
          </a:stretch>
        </p:blipFill>
        <p:spPr bwMode="auto">
          <a:xfrm>
            <a:off x="6172200" y="800100"/>
            <a:ext cx="2971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8373" name="TextBox 1"/>
          <p:cNvSpPr txBox="1">
            <a:spLocks noChangeArrowheads="1"/>
          </p:cNvSpPr>
          <p:nvPr/>
        </p:nvSpPr>
        <p:spPr bwMode="auto">
          <a:xfrm>
            <a:off x="76200" y="1620441"/>
            <a:ext cx="2286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She peeked through the key hole of the door…</a:t>
            </a:r>
          </a:p>
          <a:p>
            <a:endParaRPr lang="en-US" sz="200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0" y="0"/>
            <a:ext cx="2362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Soon, she heard bugles and the gentle flute sound coming…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0" y="0"/>
            <a:ext cx="22860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FFFF00"/>
                </a:solidFill>
              </a:rPr>
              <a:t>She could see outside only thru a key hole..</a:t>
            </a:r>
          </a:p>
        </p:txBody>
      </p:sp>
      <p:pic>
        <p:nvPicPr>
          <p:cNvPr id="12" name="Gopas-Com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-762000" y="49149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07-Flute-Thillana-Dhanasr-segi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-609600" y="42291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2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5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8373" grpId="0"/>
      <p:bldP spid="1003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3188" name="Picture 4" descr="http://blu.stb.s-msn.com/i/B3/C26BDB70AF3B999A9879A28159_h231_w308_m5_cefapjm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934200" y="209550"/>
            <a:ext cx="213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Thousands of people joined and damaged the ancient Mayan temples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681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209550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Krishna left the place as if nothing happened!</a:t>
            </a:r>
          </a:p>
          <a:p>
            <a:r>
              <a:rPr lang="en-US" smtClean="0"/>
              <a:t>The dust was slowly settling…</a:t>
            </a:r>
          </a:p>
          <a:p>
            <a:r>
              <a:rPr lang="en-US" smtClean="0"/>
              <a:t>The flute and sounds of His friends were fading away..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/>
          <a:srcRect r="38268"/>
          <a:stretch>
            <a:fillRect/>
          </a:stretch>
        </p:blipFill>
        <p:spPr bwMode="auto">
          <a:xfrm>
            <a:off x="2438400" y="0"/>
            <a:ext cx="6705600" cy="515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76200" y="90488"/>
            <a:ext cx="2286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smtClean="0">
                <a:solidFill>
                  <a:srgbClr val="FFC000"/>
                </a:solidFill>
                <a:latin typeface="Calibri" pitchFamily="34" charset="0"/>
              </a:rPr>
              <a:t>But, to the gopi.. </a:t>
            </a:r>
            <a:endParaRPr lang="en-US" sz="2400">
              <a:solidFill>
                <a:srgbClr val="FFC000"/>
              </a:solidFill>
              <a:latin typeface="Calibri" pitchFamily="34" charset="0"/>
            </a:endParaRPr>
          </a:p>
          <a:p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Her heart was stolen! </a:t>
            </a:r>
          </a:p>
          <a:p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She can never ever get it back!</a:t>
            </a:r>
          </a:p>
          <a:p>
            <a:endParaRPr lang="en-US" sz="2000">
              <a:solidFill>
                <a:srgbClr val="FFC000"/>
              </a:solidFill>
              <a:latin typeface="Calibri" pitchFamily="34" charset="0"/>
            </a:endParaRPr>
          </a:p>
          <a:p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Krishna left as if </a:t>
            </a:r>
            <a:r>
              <a:rPr lang="en-US" sz="2000" smtClean="0">
                <a:solidFill>
                  <a:schemeClr val="bg1"/>
                </a:solidFill>
                <a:latin typeface="Calibri" pitchFamily="34" charset="0"/>
              </a:rPr>
              <a:t>nothing happened.!</a:t>
            </a:r>
            <a:endParaRPr lang="en-US" sz="20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2" descr="http://3.bp.blogspot.com/_LwMLrfjTy4w/S90TJ0Rc1FI/AAAAAAAAAYk/F5fusa-X5c0/s1600/01.JPG"/>
          <p:cNvPicPr>
            <a:picLocks noChangeAspect="1" noChangeArrowheads="1"/>
          </p:cNvPicPr>
          <p:nvPr/>
        </p:nvPicPr>
        <p:blipFill>
          <a:blip r:embed="rId3" cstate="print"/>
          <a:srcRect l="3152" r="5429"/>
          <a:stretch>
            <a:fillRect/>
          </a:stretch>
        </p:blipFill>
        <p:spPr bwMode="auto">
          <a:xfrm>
            <a:off x="2438400" y="0"/>
            <a:ext cx="2743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/>
          <a:srcRect r="41406"/>
          <a:stretch>
            <a:fillRect/>
          </a:stretch>
        </p:blipFill>
        <p:spPr bwMode="auto">
          <a:xfrm>
            <a:off x="4495800" y="0"/>
            <a:ext cx="4648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0"/>
            <a:ext cx="3733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686050"/>
            <a:ext cx="17145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76200" y="90488"/>
            <a:ext cx="2286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smtClean="0">
                <a:solidFill>
                  <a:srgbClr val="FFC000"/>
                </a:solidFill>
                <a:latin typeface="Calibri" pitchFamily="34" charset="0"/>
              </a:rPr>
              <a:t>Her </a:t>
            </a:r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mother-in-law and sister-in-law returned, they were shocked to see her </a:t>
            </a:r>
            <a:r>
              <a:rPr lang="en-US" sz="2400" smtClean="0">
                <a:solidFill>
                  <a:srgbClr val="FFC000"/>
                </a:solidFill>
                <a:latin typeface="Calibri" pitchFamily="34" charset="0"/>
              </a:rPr>
              <a:t>like a statue</a:t>
            </a:r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!</a:t>
            </a:r>
          </a:p>
          <a:p>
            <a:endParaRPr lang="en-US" sz="200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6" name="Picture 2" descr="http://3.bp.blogspot.com/_LwMLrfjTy4w/S90TJ0Rc1FI/AAAAAAAAAYk/F5fusa-X5c0/s1600/01.JPG"/>
          <p:cNvPicPr>
            <a:picLocks noChangeAspect="1" noChangeArrowheads="1"/>
          </p:cNvPicPr>
          <p:nvPr/>
        </p:nvPicPr>
        <p:blipFill>
          <a:blip r:embed="rId5" cstate="print"/>
          <a:srcRect l="3152" r="5429"/>
          <a:stretch>
            <a:fillRect/>
          </a:stretch>
        </p:blipFill>
        <p:spPr bwMode="auto">
          <a:xfrm>
            <a:off x="7467601" y="0"/>
            <a:ext cx="1676401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2295" name="Rectangle 6"/>
          <p:cNvSpPr>
            <a:spLocks noChangeArrowheads="1"/>
          </p:cNvSpPr>
          <p:nvPr/>
        </p:nvSpPr>
        <p:spPr bwMode="auto">
          <a:xfrm>
            <a:off x="2438400" y="4343400"/>
            <a:ext cx="6705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They immediately understood what might have happened…!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922" r="2278"/>
          <a:stretch>
            <a:fillRect/>
          </a:stretch>
        </p:blipFill>
        <p:spPr bwMode="auto">
          <a:xfrm>
            <a:off x="2438400" y="0"/>
            <a:ext cx="67056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76200" y="90487"/>
            <a:ext cx="2286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“Go and churn the butter!..” shouted the mother-in-law so that she can forget the incident….</a:t>
            </a: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2438400" y="4171950"/>
            <a:ext cx="6705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But, </a:t>
            </a:r>
            <a:r>
              <a:rPr lang="en-US" sz="2800" smtClean="0">
                <a:solidFill>
                  <a:schemeClr val="bg1"/>
                </a:solidFill>
                <a:latin typeface="Calibri" pitchFamily="34" charset="0"/>
              </a:rPr>
              <a:t>thinking it as yogurt pot she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took a mustard pot and started churning.!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5538" y="0"/>
            <a:ext cx="309086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0050" y="0"/>
            <a:ext cx="36639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76200" y="57150"/>
            <a:ext cx="2286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When that did not work, she wanted to give some work where she can see the outside to forget the thoughts…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2438400" y="4370785"/>
            <a:ext cx="6629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They asked her to fetch water from the well, and also gave a baby on her lap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r="6479"/>
          <a:stretch>
            <a:fillRect/>
          </a:stretch>
        </p:blipFill>
        <p:spPr bwMode="auto">
          <a:xfrm>
            <a:off x="2362201" y="0"/>
            <a:ext cx="6761163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3350"/>
            <a:ext cx="23304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0"/>
            <a:ext cx="19812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b="5343"/>
          <a:stretch>
            <a:fillRect/>
          </a:stretch>
        </p:blipFill>
        <p:spPr bwMode="auto">
          <a:xfrm flipH="1">
            <a:off x="2362200" y="1"/>
            <a:ext cx="2362200" cy="290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2470" name="TextBox 6"/>
          <p:cNvSpPr txBox="1">
            <a:spLocks noChangeArrowheads="1"/>
          </p:cNvSpPr>
          <p:nvPr/>
        </p:nvSpPr>
        <p:spPr bwMode="auto">
          <a:xfrm>
            <a:off x="2362200" y="3886200"/>
            <a:ext cx="6781800" cy="120032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</a:rPr>
              <a:t>She was like mad…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FFFF00"/>
                </a:solidFill>
              </a:rPr>
              <a:t>Did not know what she was doing</a:t>
            </a:r>
            <a:r>
              <a:rPr lang="en-US" sz="2400">
                <a:solidFill>
                  <a:schemeClr val="bg1"/>
                </a:solidFill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</a:rPr>
              <a:t>What did she do?</a:t>
            </a:r>
          </a:p>
        </p:txBody>
      </p:sp>
      <p:sp>
        <p:nvSpPr>
          <p:cNvPr id="57351" name="TextBox 8"/>
          <p:cNvSpPr txBox="1">
            <a:spLocks noChangeArrowheads="1"/>
          </p:cNvSpPr>
          <p:nvPr/>
        </p:nvSpPr>
        <p:spPr bwMode="auto">
          <a:xfrm>
            <a:off x="76200" y="2190751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000"/>
                </a:solidFill>
                <a:latin typeface="Calibri" pitchFamily="34" charset="0"/>
              </a:rPr>
              <a:t>What did she do at the well?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fld id="{00F3B4CC-D229-42F0-8426-E1E3EAF82BB3}" type="slidenum">
              <a:rPr lang="en-US" sz="1200" smtClean="0">
                <a:latin typeface="Arial" charset="0"/>
                <a:cs typeface="Arial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200" smtClean="0">
              <a:latin typeface="Arial" charset="0"/>
              <a:cs typeface="Arial" charset="0"/>
            </a:endParaRPr>
          </a:p>
        </p:txBody>
      </p:sp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2667000" y="171450"/>
            <a:ext cx="6477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400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Bhakta āmā preme bāndhi-</a:t>
            </a:r>
            <a:endParaRPr lang="en-US" sz="1600">
              <a:solidFill>
                <a:srgbClr val="FFFF00"/>
              </a:solidFill>
              <a:latin typeface="Calibri" pitchFamily="34" charset="0"/>
            </a:endParaRPr>
          </a:p>
          <a:p>
            <a:pPr eaLnBrk="0" hangingPunct="0"/>
            <a:r>
              <a:rPr lang="en-US" sz="400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Yāche hrdaya-bhitare</a:t>
            </a:r>
            <a:endParaRPr lang="en-US" sz="1600">
              <a:solidFill>
                <a:srgbClr val="FFFF00"/>
              </a:solidFill>
              <a:latin typeface="Calibri" pitchFamily="34" charset="0"/>
            </a:endParaRPr>
          </a:p>
          <a:p>
            <a:pPr eaLnBrk="0" hangingPunct="0"/>
            <a:r>
              <a:rPr lang="en-US" sz="400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Yāhān netra pade tāhān</a:t>
            </a:r>
            <a:endParaRPr lang="en-US" sz="1600">
              <a:solidFill>
                <a:srgbClr val="FFFF00"/>
              </a:solidFill>
              <a:latin typeface="Calibri" pitchFamily="34" charset="0"/>
            </a:endParaRPr>
          </a:p>
          <a:p>
            <a:pPr eaLnBrk="0" hangingPunct="0"/>
            <a:r>
              <a:rPr lang="en-US" sz="400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Dekhaye āmāre</a:t>
            </a:r>
            <a:endParaRPr lang="en-US" sz="44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76200" y="3255824"/>
            <a:ext cx="8991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alibri" pitchFamily="34" charset="0"/>
              </a:rPr>
              <a:t>Lord Krishna says, “My pure devotee binds Me in his heart with the ropes of prema, and sees only Me wherever he looks..”</a:t>
            </a: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 cstate="print"/>
          <a:srcRect l="5624" t="3239" r="44563" b="20370"/>
          <a:stretch>
            <a:fillRect/>
          </a:stretch>
        </p:blipFill>
        <p:spPr bwMode="auto">
          <a:xfrm>
            <a:off x="76200" y="57150"/>
            <a:ext cx="220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2011-2-G1-08-Bhakta Ama Preme Bandh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533400" y="474345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defRPr/>
            </a:pPr>
            <a:fld id="{B514B6FE-9707-465D-9639-34FEEE3E9B39}" type="slidenum">
              <a:rPr lang="en-US" sz="2800" b="1" smtClean="0"/>
              <a:pPr algn="l">
                <a:defRPr/>
              </a:pPr>
              <a:t>47</a:t>
            </a:fld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1"/>
            <a:ext cx="6705600" cy="258532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>
                <a:solidFill>
                  <a:srgbClr val="FFC000"/>
                </a:solidFill>
              </a:rPr>
              <a:t>That Gopi got the highest form of Krsna Bhakti because </a:t>
            </a:r>
            <a:r>
              <a:rPr lang="en-US" sz="5400" smtClean="0">
                <a:solidFill>
                  <a:srgbClr val="FFC000"/>
                </a:solidFill>
              </a:rPr>
              <a:t>…?</a:t>
            </a:r>
            <a:endParaRPr lang="en-US" sz="5400" dirty="0">
              <a:solidFill>
                <a:srgbClr val="FFC00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/>
          <a:srcRect r="38268"/>
          <a:stretch>
            <a:fillRect/>
          </a:stretch>
        </p:blipFill>
        <p:spPr bwMode="auto">
          <a:xfrm>
            <a:off x="2438400" y="2571750"/>
            <a:ext cx="334454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5604993" y="3486150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</a:rPr>
              <a:t>Man mana bhava!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10" name="Picture 2" descr="http://3.bp.blogspot.com/_LwMLrfjTy4w/S90TJ0Rc1FI/AAAAAAAAAYk/F5fusa-X5c0/s1600/01.JPG"/>
          <p:cNvPicPr>
            <a:picLocks noChangeAspect="1" noChangeArrowheads="1"/>
          </p:cNvPicPr>
          <p:nvPr/>
        </p:nvPicPr>
        <p:blipFill>
          <a:blip r:embed="rId3" cstate="print"/>
          <a:srcRect l="3152" r="5429"/>
          <a:stretch>
            <a:fillRect/>
          </a:stretch>
        </p:blipFill>
        <p:spPr bwMode="auto">
          <a:xfrm>
            <a:off x="0" y="0"/>
            <a:ext cx="24384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4FEEB-958E-4CEE-B902-4EDDDB6AD1C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40962" name="Picture 2" descr="http://www.strangehistory.net/blog/wp-content/uploads/2011/03/floating-yogi.jpg"/>
          <p:cNvPicPr>
            <a:picLocks noChangeAspect="1" noChangeArrowheads="1"/>
          </p:cNvPicPr>
          <p:nvPr/>
        </p:nvPicPr>
        <p:blipFill>
          <a:blip r:embed="rId2"/>
          <a:srcRect l="17778"/>
          <a:stretch>
            <a:fillRect/>
          </a:stretch>
        </p:blipFill>
        <p:spPr bwMode="auto">
          <a:xfrm>
            <a:off x="2390776" y="0"/>
            <a:ext cx="3171824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285750"/>
            <a:ext cx="213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C000"/>
                </a:solidFill>
              </a:rPr>
              <a:t>Great great yogis are struggling to  remember Krishna!</a:t>
            </a:r>
            <a:endParaRPr lang="en-US" sz="2800">
              <a:solidFill>
                <a:srgbClr val="FFC000"/>
              </a:solidFill>
            </a:endParaRPr>
          </a:p>
        </p:txBody>
      </p:sp>
      <p:pic>
        <p:nvPicPr>
          <p:cNvPr id="40964" name="Picture 4" descr="http://kukhahnyoga.files.wordpress.com/2010/04/yogi.jpg"/>
          <p:cNvPicPr>
            <a:picLocks noChangeAspect="1" noChangeArrowheads="1"/>
          </p:cNvPicPr>
          <p:nvPr/>
        </p:nvPicPr>
        <p:blipFill>
          <a:blip r:embed="rId3"/>
          <a:srcRect l="23287"/>
          <a:stretch>
            <a:fillRect/>
          </a:stretch>
        </p:blipFill>
        <p:spPr bwMode="auto">
          <a:xfrm>
            <a:off x="5181600" y="1"/>
            <a:ext cx="39624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4FEEB-958E-4CEE-B902-4EDDDB6AD1C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285750"/>
            <a:ext cx="2133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C000"/>
                </a:solidFill>
              </a:rPr>
              <a:t>But it is very difficult for them..!</a:t>
            </a:r>
            <a:endParaRPr lang="en-US" sz="3200">
              <a:solidFill>
                <a:srgbClr val="FFC000"/>
              </a:solidFill>
            </a:endParaRPr>
          </a:p>
        </p:txBody>
      </p:sp>
      <p:pic>
        <p:nvPicPr>
          <p:cNvPr id="60418" name="Picture 2" descr="http://korefun.com/wp-content/uploads/photozip/yoga%20dog2903/thumbs2/90000000.jpg"/>
          <p:cNvPicPr>
            <a:picLocks noChangeAspect="1" noChangeArrowheads="1"/>
          </p:cNvPicPr>
          <p:nvPr/>
        </p:nvPicPr>
        <p:blipFill>
          <a:blip r:embed="rId2"/>
          <a:srcRect l="23105" r="22022"/>
          <a:stretch>
            <a:fillRect/>
          </a:stretch>
        </p:blipFill>
        <p:spPr bwMode="auto">
          <a:xfrm>
            <a:off x="2438400" y="0"/>
            <a:ext cx="2895600" cy="5143500"/>
          </a:xfrm>
          <a:prstGeom prst="rect">
            <a:avLst/>
          </a:prstGeom>
          <a:noFill/>
        </p:spPr>
      </p:pic>
      <p:pic>
        <p:nvPicPr>
          <p:cNvPr id="60420" name="Picture 4" descr="http://good-report.com/wp-content/uploads/2012/02/dog-yoga-07-sl.jpg"/>
          <p:cNvPicPr>
            <a:picLocks noChangeAspect="1" noChangeArrowheads="1"/>
          </p:cNvPicPr>
          <p:nvPr/>
        </p:nvPicPr>
        <p:blipFill>
          <a:blip r:embed="rId3"/>
          <a:srcRect l="25000" r="23333"/>
          <a:stretch>
            <a:fillRect/>
          </a:stretch>
        </p:blipFill>
        <p:spPr bwMode="auto">
          <a:xfrm>
            <a:off x="5334001" y="0"/>
            <a:ext cx="3810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EB2695-931D-4BDE-913C-3BDF0F6A8EC9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1026" name="Picture 2" descr="http://www.whosaidnothinginlifeisfree.com/wp-content/uploads/2013/01/Happy-New-Year.jpg"/>
          <p:cNvPicPr>
            <a:picLocks noChangeAspect="1" noChangeArrowheads="1"/>
          </p:cNvPicPr>
          <p:nvPr/>
        </p:nvPicPr>
        <p:blipFill>
          <a:blip r:embed="rId2"/>
          <a:srcRect b="2481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8" name="Picture 4" descr="http://www.dollsofindia.com/images/products/metal-statues/radha-krishna-in-stone-studded-meenakari-frame-AN83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0"/>
            <a:ext cx="1655837" cy="199072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6248400" y="1657350"/>
            <a:ext cx="158889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smtClean="0"/>
              <a:t>2013</a:t>
            </a:r>
            <a:endParaRPr lang="en-US" sz="5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4FEEB-958E-4CEE-B902-4EDDDB6AD1C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285750"/>
            <a:ext cx="213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C000"/>
                </a:solidFill>
              </a:rPr>
              <a:t>They cannot hold even the paramatma form!</a:t>
            </a:r>
            <a:endParaRPr lang="en-US" sz="2800">
              <a:solidFill>
                <a:srgbClr val="FFC000"/>
              </a:solidFill>
            </a:endParaRPr>
          </a:p>
        </p:txBody>
      </p:sp>
      <p:pic>
        <p:nvPicPr>
          <p:cNvPr id="59394" name="Picture 2" descr="http://images.elephantjournal.com/wp-content/uploads/2011/11/yog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399" y="0"/>
            <a:ext cx="4135581" cy="51435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629400" y="361950"/>
            <a:ext cx="2514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</a:rPr>
              <a:t>Yogies are struggling in birth after birth to get a glimpse of Paramatma!</a:t>
            </a:r>
            <a:endParaRPr 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4FEEB-958E-4CEE-B902-4EDDDB6AD1C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285750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C000"/>
                </a:solidFill>
              </a:rPr>
              <a:t>Not the gopies..!</a:t>
            </a:r>
            <a:endParaRPr lang="en-US" sz="320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0"/>
            <a:ext cx="624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FF00"/>
                </a:solidFill>
              </a:rPr>
              <a:t>In fact they have a big complaint!</a:t>
            </a:r>
            <a:endParaRPr lang="en-US" sz="4400">
              <a:solidFill>
                <a:srgbClr val="FFFF00"/>
              </a:solidFill>
            </a:endParaRPr>
          </a:p>
        </p:txBody>
      </p:sp>
      <p:pic>
        <p:nvPicPr>
          <p:cNvPr id="16388" name="Picture 4" descr="http://www.creatyz.com/wp-content/uploads/2010/02/gopigita_panel.jpg"/>
          <p:cNvPicPr>
            <a:picLocks noChangeAspect="1" noChangeArrowheads="1"/>
          </p:cNvPicPr>
          <p:nvPr/>
        </p:nvPicPr>
        <p:blipFill>
          <a:blip r:embed="rId2"/>
          <a:srcRect b="14126"/>
          <a:stretch>
            <a:fillRect/>
          </a:stretch>
        </p:blipFill>
        <p:spPr bwMode="auto">
          <a:xfrm>
            <a:off x="2362200" y="1504949"/>
            <a:ext cx="5562600" cy="3579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4400" y="738247"/>
            <a:ext cx="7543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defRPr/>
            </a:pPr>
            <a:r>
              <a:rPr lang="en-US" sz="3200" b="1" smtClean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Tava kathāmrtam tapta-jīvanam</a:t>
            </a:r>
          </a:p>
          <a:p>
            <a:pPr hangingPunct="0">
              <a:defRPr/>
            </a:pPr>
            <a:r>
              <a:rPr lang="en-US" sz="3200" b="1" smtClean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Kavibhir īditam kalmaşāpaham</a:t>
            </a:r>
          </a:p>
          <a:p>
            <a:pPr hangingPunct="0">
              <a:defRPr/>
            </a:pPr>
            <a:r>
              <a:rPr lang="en-US" sz="3200" b="1" smtClean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Śravaņa-mangalam šrīmad ātatam</a:t>
            </a:r>
          </a:p>
          <a:p>
            <a:pPr hangingPunct="0">
              <a:defRPr/>
            </a:pPr>
            <a:r>
              <a:rPr lang="en-US" sz="3200" b="1" smtClean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Bhuvi grņanti ye bhūri-dā janāh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0"/>
            <a:ext cx="4211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C000"/>
                </a:solidFill>
              </a:rPr>
              <a:t>Gopi Gita – Verse 9</a:t>
            </a:r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800350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C000"/>
                </a:solidFill>
              </a:rPr>
              <a:t>For them, there is nothing other than Krishna! Perfect example of “</a:t>
            </a:r>
            <a:r>
              <a:rPr lang="en-US" sz="3200" smtClean="0">
                <a:solidFill>
                  <a:schemeClr val="bg1"/>
                </a:solidFill>
              </a:rPr>
              <a:t>Man Mana Bhava!” 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4211419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</a:rPr>
              <a:t>Shyamala Sundara is always in their minds!</a:t>
            </a:r>
            <a:endParaRPr lang="en-US" sz="3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9016" y="94438"/>
            <a:ext cx="1156384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600" b="1" cap="all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E-64</a:t>
            </a:r>
            <a:endParaRPr lang="en-US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15715" name="Rectangle 10"/>
          <p:cNvSpPr>
            <a:spLocks noChangeArrowheads="1"/>
          </p:cNvSpPr>
          <p:nvPr/>
        </p:nvSpPr>
        <p:spPr bwMode="auto">
          <a:xfrm>
            <a:off x="1524000" y="810488"/>
            <a:ext cx="6705600" cy="40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fi-FI" sz="2800" smtClean="0">
                <a:solidFill>
                  <a:srgbClr val="FFFF00"/>
                </a:solidFill>
              </a:rPr>
              <a:t>[</a:t>
            </a:r>
            <a:r>
              <a:rPr lang="en-US" sz="2800" smtClean="0">
                <a:solidFill>
                  <a:srgbClr val="FFFF00"/>
                </a:solidFill>
              </a:rPr>
              <a:t>O’ Shyamalā, O’ Sundarā</a:t>
            </a:r>
          </a:p>
          <a:p>
            <a:pPr eaLnBrk="0" hangingPunct="0"/>
            <a:r>
              <a:rPr lang="en-US" sz="2800" smtClean="0">
                <a:solidFill>
                  <a:srgbClr val="FFFF00"/>
                </a:solidFill>
              </a:rPr>
              <a:t>Cita Chorā Nanda Nandanā</a:t>
            </a:r>
            <a:r>
              <a:rPr lang="fi-FI" sz="2800" smtClean="0">
                <a:solidFill>
                  <a:srgbClr val="FFFF00"/>
                </a:solidFill>
              </a:rPr>
              <a:t>]     </a:t>
            </a:r>
            <a:r>
              <a:rPr lang="fi-FI" i="1">
                <a:solidFill>
                  <a:srgbClr val="FFC000"/>
                </a:solidFill>
              </a:rPr>
              <a:t>... </a:t>
            </a:r>
            <a:r>
              <a:rPr lang="fi-FI" i="1" smtClean="0">
                <a:solidFill>
                  <a:srgbClr val="FFC000"/>
                </a:solidFill>
              </a:rPr>
              <a:t>(O Shyamala)</a:t>
            </a:r>
            <a:endParaRPr lang="fi-FI" sz="2800" i="1">
              <a:solidFill>
                <a:srgbClr val="FFC000"/>
              </a:solidFill>
            </a:endParaRPr>
          </a:p>
          <a:p>
            <a:pPr eaLnBrk="0" hangingPunct="0"/>
            <a:endParaRPr lang="en-US" sz="1100">
              <a:solidFill>
                <a:srgbClr val="FFFF00"/>
              </a:solidFill>
            </a:endParaRPr>
          </a:p>
          <a:p>
            <a:pPr eaLnBrk="0" hangingPunct="0"/>
            <a:r>
              <a:rPr lang="fi-FI" sz="2800" smtClean="0">
                <a:solidFill>
                  <a:schemeClr val="bg1"/>
                </a:solidFill>
              </a:rPr>
              <a:t>[</a:t>
            </a:r>
            <a:r>
              <a:rPr lang="en-US" sz="2800" smtClean="0">
                <a:solidFill>
                  <a:schemeClr val="bg1"/>
                </a:solidFill>
              </a:rPr>
              <a:t>O’ Mādhavā, Madhusūdhanā</a:t>
            </a:r>
          </a:p>
          <a:p>
            <a:pPr eaLnBrk="0" hangingPunct="0"/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smtClean="0">
                <a:solidFill>
                  <a:schemeClr val="bg1"/>
                </a:solidFill>
              </a:rPr>
              <a:t>Man Mana Mohanā Manmatā</a:t>
            </a:r>
            <a:r>
              <a:rPr lang="fi-FI" sz="2800" smtClean="0">
                <a:solidFill>
                  <a:schemeClr val="bg1"/>
                </a:solidFill>
              </a:rPr>
              <a:t>]</a:t>
            </a:r>
            <a:r>
              <a:rPr lang="fi-FI" sz="2800" smtClean="0"/>
              <a:t> </a:t>
            </a:r>
            <a:r>
              <a:rPr lang="fi-FI" i="1">
                <a:solidFill>
                  <a:srgbClr val="FFC000"/>
                </a:solidFill>
              </a:rPr>
              <a:t>... </a:t>
            </a:r>
            <a:r>
              <a:rPr lang="fi-FI" i="1" smtClean="0">
                <a:solidFill>
                  <a:srgbClr val="FFC000"/>
                </a:solidFill>
              </a:rPr>
              <a:t>(O Shyamala)</a:t>
            </a:r>
            <a:endParaRPr lang="fi-FI" sz="2800"/>
          </a:p>
          <a:p>
            <a:pPr eaLnBrk="0" hangingPunct="0"/>
            <a:endParaRPr lang="en-US" sz="1100">
              <a:solidFill>
                <a:srgbClr val="FFFF00"/>
              </a:solidFill>
            </a:endParaRPr>
          </a:p>
          <a:p>
            <a:pPr eaLnBrk="0" hangingPunct="0"/>
            <a:r>
              <a:rPr lang="fi-FI" sz="2800" smtClean="0">
                <a:solidFill>
                  <a:srgbClr val="FFFF00"/>
                </a:solidFill>
              </a:rPr>
              <a:t>[</a:t>
            </a:r>
            <a:r>
              <a:rPr lang="en-US" sz="2800" smtClean="0">
                <a:solidFill>
                  <a:srgbClr val="FFFF00"/>
                </a:solidFill>
              </a:rPr>
              <a:t>O’ Keshavā, Giri Vardanā</a:t>
            </a:r>
          </a:p>
          <a:p>
            <a:pPr eaLnBrk="0" hangingPunct="0"/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 smtClean="0">
                <a:solidFill>
                  <a:srgbClr val="FFFF00"/>
                </a:solidFill>
              </a:rPr>
              <a:t>Gopi Kāntā Yadhu Nandanā</a:t>
            </a:r>
            <a:r>
              <a:rPr lang="fi-FI" sz="2800" smtClean="0">
                <a:solidFill>
                  <a:srgbClr val="FFFF00"/>
                </a:solidFill>
              </a:rPr>
              <a:t>]   </a:t>
            </a:r>
            <a:r>
              <a:rPr lang="fi-FI" i="1">
                <a:solidFill>
                  <a:srgbClr val="FFC000"/>
                </a:solidFill>
              </a:rPr>
              <a:t>... </a:t>
            </a:r>
            <a:r>
              <a:rPr lang="fi-FI" i="1" smtClean="0">
                <a:solidFill>
                  <a:srgbClr val="FFC000"/>
                </a:solidFill>
              </a:rPr>
              <a:t>(O Shyamala)</a:t>
            </a:r>
            <a:endParaRPr lang="fi-FI" sz="2800">
              <a:solidFill>
                <a:srgbClr val="FFFF00"/>
              </a:solidFill>
            </a:endParaRPr>
          </a:p>
          <a:p>
            <a:pPr eaLnBrk="0" hangingPunct="0"/>
            <a:endParaRPr lang="en-US" sz="1100">
              <a:solidFill>
                <a:srgbClr val="FFFF00"/>
              </a:solidFill>
            </a:endParaRPr>
          </a:p>
          <a:p>
            <a:pPr eaLnBrk="0" hangingPunct="0"/>
            <a:r>
              <a:rPr lang="fi-FI" sz="2800" smtClean="0">
                <a:solidFill>
                  <a:schemeClr val="bg1"/>
                </a:solidFill>
              </a:rPr>
              <a:t>[</a:t>
            </a:r>
            <a:r>
              <a:rPr lang="en-US" sz="2800" smtClean="0">
                <a:solidFill>
                  <a:schemeClr val="bg1"/>
                </a:solidFill>
              </a:rPr>
              <a:t>O’ Vāmanā Vamsi Dhāra</a:t>
            </a:r>
            <a:r>
              <a:rPr lang="lv-LV" sz="2800" smtClean="0">
                <a:solidFill>
                  <a:schemeClr val="bg1"/>
                </a:solidFill>
              </a:rPr>
              <a:t>ņ</a:t>
            </a:r>
            <a:r>
              <a:rPr lang="en-US" sz="2800" smtClean="0">
                <a:solidFill>
                  <a:schemeClr val="bg1"/>
                </a:solidFill>
              </a:rPr>
              <a:t>ā</a:t>
            </a:r>
          </a:p>
          <a:p>
            <a:pPr eaLnBrk="0" hangingPunct="0"/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smtClean="0">
                <a:solidFill>
                  <a:schemeClr val="bg1"/>
                </a:solidFill>
              </a:rPr>
              <a:t>Vana Mālā Hari Govindā!</a:t>
            </a:r>
            <a:r>
              <a:rPr lang="fi-FI" sz="2800" smtClean="0">
                <a:solidFill>
                  <a:schemeClr val="bg1"/>
                </a:solidFill>
              </a:rPr>
              <a:t>]  </a:t>
            </a:r>
            <a:r>
              <a:rPr lang="fi-FI" sz="2800" smtClean="0"/>
              <a:t>      </a:t>
            </a:r>
            <a:r>
              <a:rPr lang="fi-FI" i="1" smtClean="0">
                <a:solidFill>
                  <a:srgbClr val="FFC000"/>
                </a:solidFill>
              </a:rPr>
              <a:t>... (O Shyamala)</a:t>
            </a:r>
            <a:endParaRPr lang="fi-FI" sz="2000"/>
          </a:p>
        </p:txBody>
      </p:sp>
      <p:pic>
        <p:nvPicPr>
          <p:cNvPr id="115716" name="Picture 7" descr="http://3.bp.blogspot.com/_LwMLrfjTy4w/S90a10gsnHI/AAAAAAAAAZk/x_wE-CG2ddg/s1600/Anji4.JPG"/>
          <p:cNvPicPr>
            <a:picLocks noChangeAspect="1" noChangeArrowheads="1"/>
          </p:cNvPicPr>
          <p:nvPr/>
        </p:nvPicPr>
        <p:blipFill>
          <a:blip r:embed="rId4"/>
          <a:srcRect r="12166"/>
          <a:stretch>
            <a:fillRect/>
          </a:stretch>
        </p:blipFill>
        <p:spPr bwMode="auto">
          <a:xfrm>
            <a:off x="7239000" y="0"/>
            <a:ext cx="1905000" cy="146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759619"/>
            <a:ext cx="1143000" cy="150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E-64-O Shyamala O Sundara - Bas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610600" y="5143500"/>
            <a:ext cx="533400" cy="533400"/>
          </a:xfrm>
          <a:prstGeom prst="rect">
            <a:avLst/>
          </a:prstGeom>
        </p:spPr>
      </p:pic>
      <p:pic>
        <p:nvPicPr>
          <p:cNvPr id="8" name="E-64-O Shyamala O Sundar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-476250" y="4991100"/>
            <a:ext cx="476250" cy="47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4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622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4"/>
          <a:srcRect l="3355" r="1135"/>
          <a:stretch>
            <a:fillRect/>
          </a:stretch>
        </p:blipFill>
        <p:spPr bwMode="auto">
          <a:xfrm>
            <a:off x="2362200" y="0"/>
            <a:ext cx="6781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2362200" y="3120391"/>
            <a:ext cx="5029200" cy="102870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 algn="ctr">
              <a:defRPr/>
            </a:pP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</a:t>
            </a:r>
            <a:endParaRPr lang="en-US" sz="1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>
              <a:defRPr/>
            </a:pP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 Rama Hare Rama </a:t>
            </a:r>
          </a:p>
          <a:p>
            <a:pPr algn="ctr">
              <a:defRPr/>
            </a:pP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Rama Rama 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</a:t>
            </a:r>
            <a:endParaRPr lang="en-US" sz="1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38400" y="4171950"/>
            <a:ext cx="6705600" cy="971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r>
              <a:rPr lang="en-US" sz="60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THANK YOU!</a:t>
            </a:r>
            <a:endParaRPr lang="en-US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142001-60B1-4496-95E0-98B68CCB4035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362200" y="2366010"/>
            <a:ext cx="5410200" cy="754380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1" tIns="45715" rIns="91431" bIns="45715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Sri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Krsna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Caitanya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Prabhu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Nityananda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Sri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Advaita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Gadadara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Srivasadi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Gaura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Bhakta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Vrinda</a:t>
            </a:r>
            <a:endParaRPr lang="en-US" sz="1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128" name="Picture 3"/>
          <p:cNvPicPr>
            <a:picLocks noChangeAspect="1" noChangeArrowheads="1"/>
          </p:cNvPicPr>
          <p:nvPr/>
        </p:nvPicPr>
        <p:blipFill>
          <a:blip r:embed="rId5"/>
          <a:srcRect t="10001" b="9048"/>
          <a:stretch>
            <a:fillRect/>
          </a:stretch>
        </p:blipFill>
        <p:spPr bwMode="auto">
          <a:xfrm>
            <a:off x="0" y="1581150"/>
            <a:ext cx="2362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0658" name="Picture 2" descr="http://www.deviantart.com/download/85604680/Heysham_Village_Church_by_Reba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200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943600" y="1428750"/>
            <a:ext cx="32004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A man was visiting a strange village. In the middle was a church and grave yard!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70662" name="Picture 6" descr="http://www.lugaresbiblicos.com/newsletter/hr/Nazareth_Village_man_with_donkey,_tb102704320.JPG"/>
          <p:cNvPicPr>
            <a:picLocks noChangeAspect="1" noChangeArrowheads="1"/>
          </p:cNvPicPr>
          <p:nvPr/>
        </p:nvPicPr>
        <p:blipFill>
          <a:blip r:embed="rId4"/>
          <a:srcRect l="20031" r="44914"/>
          <a:stretch>
            <a:fillRect/>
          </a:stretch>
        </p:blipFill>
        <p:spPr bwMode="auto">
          <a:xfrm flipH="1">
            <a:off x="0" y="590550"/>
            <a:ext cx="2133600" cy="45720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7" name="02-Clouds On Mountai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-304800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" numSld="8">
                <p:cTn id="7" repeatCount="4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8610" name="Picture 2" descr="http://us.123rf.com/400wm/400/400/mbatelier/mbatelier1107/mbatelier110700024/10008579-old-graveyard-with-a-lot-of-anonymous-tombsto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99"/>
            <a:ext cx="9144000" cy="51308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659806" y="67330"/>
            <a:ext cx="5224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He found strange on the graves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68612" name="Picture 4" descr="http://www.hatingitmagazine.com/wp-content/uploads/2007/04/gra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62350" cy="509587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736663" y="2343150"/>
            <a:ext cx="1930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John White</a:t>
            </a:r>
          </a:p>
          <a:p>
            <a:r>
              <a:rPr lang="en-US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Born: 12-04-1821</a:t>
            </a:r>
          </a:p>
          <a:p>
            <a:r>
              <a:rPr lang="en-US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Died:  16-12-1919</a:t>
            </a:r>
          </a:p>
          <a:p>
            <a:endParaRPr lang="en-US" b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Lived: 9 months</a:t>
            </a:r>
            <a:endParaRPr 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8614" name="Picture 6" descr="http://upload.wikimedia.org/wikipedia/commons/d/da/Richard_Buxton%27s_gra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6600" y="742950"/>
            <a:ext cx="3327400" cy="249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6629400" y="1581150"/>
            <a:ext cx="1930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Elizebeth Gordan</a:t>
            </a:r>
          </a:p>
          <a:p>
            <a:r>
              <a:rPr lang="en-US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Born: 19-07-1795</a:t>
            </a:r>
          </a:p>
          <a:p>
            <a:r>
              <a:rPr lang="en-US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Died:  11-09-1859</a:t>
            </a:r>
          </a:p>
          <a:p>
            <a:endParaRPr lang="en-US" b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Lived: 6 days</a:t>
            </a:r>
            <a:endParaRPr 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9634" name="Picture 2" descr="http://digital-art-gallery.com/oid/23/1497x900_5777_Darkstalkers_Graveyard_by_minola_3d_fan_art_graveyard_fantasy_picture_image_digital_art.jpg"/>
          <p:cNvPicPr>
            <a:picLocks noChangeAspect="1" noChangeArrowheads="1"/>
          </p:cNvPicPr>
          <p:nvPr/>
        </p:nvPicPr>
        <p:blipFill>
          <a:blip r:embed="rId2"/>
          <a:srcRect r="3642" b="722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4410730"/>
            <a:ext cx="8931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Lived time = Time spent in prayer and devotion to God!</a:t>
            </a:r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1682" name="Picture 2" descr="http://www.marcandangel.com/images/life-lessons-too-la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608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22946" y="-19050"/>
            <a:ext cx="5601213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Out of 24 hours in a day..</a:t>
            </a:r>
          </a:p>
          <a:p>
            <a:r>
              <a:rPr lang="en-US" b="1" smtClean="0">
                <a:solidFill>
                  <a:schemeClr val="bg1"/>
                </a:solidFill>
              </a:rPr>
              <a:t>I need at least 8 hours for sleep!</a:t>
            </a:r>
          </a:p>
          <a:p>
            <a:r>
              <a:rPr lang="en-US" b="1" smtClean="0">
                <a:solidFill>
                  <a:schemeClr val="bg1"/>
                </a:solidFill>
              </a:rPr>
              <a:t>And  8 plus hours for work</a:t>
            </a:r>
          </a:p>
          <a:p>
            <a:r>
              <a:rPr lang="en-US" b="1" smtClean="0">
                <a:solidFill>
                  <a:schemeClr val="bg1"/>
                </a:solidFill>
              </a:rPr>
              <a:t>1 hour for driving</a:t>
            </a:r>
          </a:p>
          <a:p>
            <a:r>
              <a:rPr lang="en-US" b="1" smtClean="0">
                <a:solidFill>
                  <a:schemeClr val="bg1"/>
                </a:solidFill>
              </a:rPr>
              <a:t>2 hours for TV and News!</a:t>
            </a:r>
          </a:p>
          <a:p>
            <a:r>
              <a:rPr lang="en-US" b="1" smtClean="0">
                <a:solidFill>
                  <a:schemeClr val="bg1"/>
                </a:solidFill>
              </a:rPr>
              <a:t>Plus 2 full hours for gossip</a:t>
            </a:r>
          </a:p>
          <a:p>
            <a:r>
              <a:rPr lang="en-US" b="1" smtClean="0">
                <a:solidFill>
                  <a:schemeClr val="bg1"/>
                </a:solidFill>
              </a:rPr>
              <a:t>Otherwise my head will break for sure!</a:t>
            </a:r>
          </a:p>
          <a:p>
            <a:endParaRPr lang="en-US" sz="1100" b="1" smtClean="0">
              <a:solidFill>
                <a:schemeClr val="bg1"/>
              </a:solidFill>
            </a:endParaRPr>
          </a:p>
          <a:p>
            <a:r>
              <a:rPr lang="en-US" b="1" smtClean="0">
                <a:solidFill>
                  <a:schemeClr val="bg1"/>
                </a:solidFill>
              </a:rPr>
              <a:t>2 hours for my favorite Soap Opera</a:t>
            </a:r>
          </a:p>
          <a:p>
            <a:r>
              <a:rPr lang="en-US" b="1" smtClean="0">
                <a:solidFill>
                  <a:schemeClr val="bg1"/>
                </a:solidFill>
              </a:rPr>
              <a:t>Plus 2 hours for email &amp; internet..</a:t>
            </a:r>
          </a:p>
          <a:p>
            <a:r>
              <a:rPr lang="en-US" b="1" smtClean="0">
                <a:solidFill>
                  <a:schemeClr val="bg1"/>
                </a:solidFill>
              </a:rPr>
              <a:t>Oh my God! Where is my time for doing my shopping?</a:t>
            </a:r>
          </a:p>
          <a:p>
            <a:r>
              <a:rPr lang="en-US" b="1" smtClean="0">
                <a:solidFill>
                  <a:schemeClr val="bg1"/>
                </a:solidFill>
              </a:rPr>
              <a:t>I  have not yet even eaten!</a:t>
            </a:r>
          </a:p>
          <a:p>
            <a:r>
              <a:rPr lang="en-US" b="1" smtClean="0">
                <a:solidFill>
                  <a:schemeClr val="bg1"/>
                </a:solidFill>
              </a:rPr>
              <a:t>O God! Why did you give me only 24 hours in a day?</a:t>
            </a:r>
          </a:p>
          <a:p>
            <a:r>
              <a:rPr lang="en-US" b="1" smtClean="0">
                <a:solidFill>
                  <a:schemeClr val="bg1"/>
                </a:solidFill>
              </a:rPr>
              <a:t>If you gave more, I would have used it for You!</a:t>
            </a:r>
          </a:p>
          <a:p>
            <a:endParaRPr lang="en-US" sz="1100" b="1" smtClean="0">
              <a:solidFill>
                <a:schemeClr val="bg1"/>
              </a:solidFill>
            </a:endParaRPr>
          </a:p>
          <a:p>
            <a:r>
              <a:rPr lang="en-US" b="1" smtClean="0">
                <a:solidFill>
                  <a:schemeClr val="bg1"/>
                </a:solidFill>
              </a:rPr>
              <a:t>Sorry God!</a:t>
            </a:r>
          </a:p>
          <a:p>
            <a:r>
              <a:rPr lang="en-US" b="1" smtClean="0">
                <a:solidFill>
                  <a:schemeClr val="bg1"/>
                </a:solidFill>
              </a:rPr>
              <a:t>I don’t have time for the prayer!</a:t>
            </a:r>
          </a:p>
          <a:p>
            <a:r>
              <a:rPr lang="en-US" b="1" smtClean="0">
                <a:solidFill>
                  <a:schemeClr val="bg1"/>
                </a:solidFill>
              </a:rPr>
              <a:t>I really swear you!</a:t>
            </a:r>
          </a:p>
          <a:p>
            <a:r>
              <a:rPr lang="en-US" b="1" smtClean="0">
                <a:solidFill>
                  <a:schemeClr val="bg1"/>
                </a:solidFill>
              </a:rPr>
              <a:t>I don’t have any time for You!</a:t>
            </a:r>
          </a:p>
          <a:p>
            <a:r>
              <a:rPr lang="en-US" b="1" smtClean="0">
                <a:solidFill>
                  <a:schemeClr val="bg1"/>
                </a:solidFill>
              </a:rPr>
              <a:t>If I find any time, I can write the prayer on a wall</a:t>
            </a:r>
          </a:p>
          <a:p>
            <a:r>
              <a:rPr lang="en-US" b="1" smtClean="0">
                <a:solidFill>
                  <a:schemeClr val="bg1"/>
                </a:solidFill>
              </a:rPr>
              <a:t>So that you Youself can read it all !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2895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smtClean="0"/>
              <a:t>How much time I am really living?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76999</TotalTime>
  <Words>1455</Words>
  <Application>Microsoft Macintosh PowerPoint</Application>
  <PresentationFormat>On-screen Show (16:9)</PresentationFormat>
  <Paragraphs>351</Paragraphs>
  <Slides>54</Slides>
  <Notes>3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Test</dc:creator>
  <cp:lastModifiedBy>GokulBhajan</cp:lastModifiedBy>
  <cp:revision>6456</cp:revision>
  <dcterms:created xsi:type="dcterms:W3CDTF">2007-12-30T00:59:16Z</dcterms:created>
  <dcterms:modified xsi:type="dcterms:W3CDTF">2013-01-08T03:37:07Z</dcterms:modified>
</cp:coreProperties>
</file>